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00" r:id="rId3"/>
    <p:sldMasterId id="2147483716" r:id="rId4"/>
    <p:sldMasterId id="2147483725" r:id="rId5"/>
    <p:sldMasterId id="2147483732" r:id="rId6"/>
    <p:sldMasterId id="2147483741" r:id="rId7"/>
    <p:sldMasterId id="2147483748" r:id="rId8"/>
    <p:sldMasterId id="2147483757" r:id="rId9"/>
  </p:sldMasterIdLst>
  <p:notesMasterIdLst>
    <p:notesMasterId r:id="rId23"/>
  </p:notesMasterIdLst>
  <p:sldIdLst>
    <p:sldId id="274" r:id="rId10"/>
    <p:sldId id="2145706833" r:id="rId11"/>
    <p:sldId id="276" r:id="rId12"/>
    <p:sldId id="322" r:id="rId13"/>
    <p:sldId id="326" r:id="rId14"/>
    <p:sldId id="323" r:id="rId15"/>
    <p:sldId id="2145706831" r:id="rId16"/>
    <p:sldId id="324" r:id="rId17"/>
    <p:sldId id="325" r:id="rId18"/>
    <p:sldId id="278" r:id="rId19"/>
    <p:sldId id="2145706834" r:id="rId20"/>
    <p:sldId id="271" r:id="rId21"/>
    <p:sldId id="2145706832" r:id="rId22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AE1"/>
    <a:srgbClr val="D9D9D9"/>
    <a:srgbClr val="95BA3A"/>
    <a:srgbClr val="F5821E"/>
    <a:srgbClr val="D1D2D5"/>
    <a:srgbClr val="FFC42A"/>
    <a:srgbClr val="FE0AFF"/>
    <a:srgbClr val="EF4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87F4A-0B81-48F0-8604-4B13A34B7C60}" v="119" dt="2021-09-07T15:36:56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06"/>
    <p:restoredTop sz="78613" autoAdjust="0"/>
  </p:normalViewPr>
  <p:slideViewPr>
    <p:cSldViewPr snapToGrid="0" snapToObjects="1">
      <p:cViewPr varScale="1">
        <p:scale>
          <a:sx n="38" d="100"/>
          <a:sy n="38" d="100"/>
        </p:scale>
        <p:origin x="24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FA7C5B-5EB5-40D0-84CD-306B7FA0D284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216F5D-5723-4651-90B9-DCABA7A05EE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Suncor currently owns, operates and maintains over 200 ultra class fleet (320+ </a:t>
          </a:r>
          <a:r>
            <a:rPr lang="en-US" sz="2200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tonne</a:t>
          </a:r>
          <a:r>
            <a:rPr lang="en-US" sz="2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) haul trucks</a:t>
          </a:r>
        </a:p>
      </dgm:t>
    </dgm:pt>
    <dgm:pt modelId="{258DD650-8AE3-4E75-B894-8076EBA59F5C}" type="parTrans" cxnId="{ECA3447B-14CD-4727-93AC-4C3B9D92BC17}">
      <dgm:prSet/>
      <dgm:spPr/>
      <dgm:t>
        <a:bodyPr/>
        <a:lstStyle/>
        <a:p>
          <a:endParaRPr lang="en-US"/>
        </a:p>
      </dgm:t>
    </dgm:pt>
    <dgm:pt modelId="{8819D7D9-11A3-41A0-96B1-E5940B2D0D88}" type="sibTrans" cxnId="{ECA3447B-14CD-4727-93AC-4C3B9D92BC17}">
      <dgm:prSet/>
      <dgm:spPr/>
      <dgm:t>
        <a:bodyPr/>
        <a:lstStyle/>
        <a:p>
          <a:endParaRPr lang="en-US"/>
        </a:p>
      </dgm:t>
    </dgm:pt>
    <dgm:pt modelId="{525246E9-5BFC-4027-A0EC-65828DA655CF}">
      <dgm:prSet phldrT="[Text]" custT="1"/>
      <dgm:spPr/>
      <dgm:t>
        <a:bodyPr/>
        <a:lstStyle/>
        <a:p>
          <a:r>
            <a:rPr lang="en-US" sz="2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These haul trucks operate 24/7/365</a:t>
          </a:r>
        </a:p>
      </dgm:t>
    </dgm:pt>
    <dgm:pt modelId="{6637EE43-1041-4AD4-97C7-44C0DEAF8FDD}" type="parTrans" cxnId="{43BB7179-E680-4499-B7AC-F558F6E301C5}">
      <dgm:prSet/>
      <dgm:spPr/>
      <dgm:t>
        <a:bodyPr/>
        <a:lstStyle/>
        <a:p>
          <a:endParaRPr lang="en-US"/>
        </a:p>
      </dgm:t>
    </dgm:pt>
    <dgm:pt modelId="{DD43AF1D-0895-4F03-9EC3-79142535A599}" type="sibTrans" cxnId="{43BB7179-E680-4499-B7AC-F558F6E301C5}">
      <dgm:prSet/>
      <dgm:spPr/>
      <dgm:t>
        <a:bodyPr/>
        <a:lstStyle/>
        <a:p>
          <a:endParaRPr lang="en-US"/>
        </a:p>
      </dgm:t>
    </dgm:pt>
    <dgm:pt modelId="{245DC22A-B21C-4F5D-8E1E-0DD8DE6C5FB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Minimizing downtime and maximizing material moved with these trucks results in value</a:t>
          </a:r>
        </a:p>
      </dgm:t>
    </dgm:pt>
    <dgm:pt modelId="{DB886537-840B-466F-B1BC-AA7610DD4573}" type="parTrans" cxnId="{1B6A08E9-8DAE-4091-8111-9961517FA6B2}">
      <dgm:prSet/>
      <dgm:spPr/>
      <dgm:t>
        <a:bodyPr/>
        <a:lstStyle/>
        <a:p>
          <a:endParaRPr lang="en-US"/>
        </a:p>
      </dgm:t>
    </dgm:pt>
    <dgm:pt modelId="{29580AA7-E4AC-4757-8DE9-C2241A2BFBC9}" type="sibTrans" cxnId="{1B6A08E9-8DAE-4091-8111-9961517FA6B2}">
      <dgm:prSet/>
      <dgm:spPr/>
      <dgm:t>
        <a:bodyPr/>
        <a:lstStyle/>
        <a:p>
          <a:endParaRPr lang="en-US"/>
        </a:p>
      </dgm:t>
    </dgm:pt>
    <dgm:pt modelId="{C1E47DE3-3194-459D-B657-F293D55A320D}">
      <dgm:prSet custT="1"/>
      <dgm:spPr/>
      <dgm:t>
        <a:bodyPr/>
        <a:lstStyle/>
        <a:p>
          <a:r>
            <a:rPr lang="en-US" sz="2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Increasing the efficiency on the maintenance performed allows the truck to return to work as quick as possible.</a:t>
          </a:r>
        </a:p>
      </dgm:t>
    </dgm:pt>
    <dgm:pt modelId="{EDB22B04-9657-4C46-ACB7-A5EA606D274C}" type="parTrans" cxnId="{972006C9-AF00-447B-9A49-F742BD105275}">
      <dgm:prSet/>
      <dgm:spPr/>
      <dgm:t>
        <a:bodyPr/>
        <a:lstStyle/>
        <a:p>
          <a:endParaRPr lang="en-US"/>
        </a:p>
      </dgm:t>
    </dgm:pt>
    <dgm:pt modelId="{173F507A-42CD-4EF2-B7BF-1733FCE8FC7E}" type="sibTrans" cxnId="{972006C9-AF00-447B-9A49-F742BD105275}">
      <dgm:prSet/>
      <dgm:spPr/>
      <dgm:t>
        <a:bodyPr/>
        <a:lstStyle/>
        <a:p>
          <a:endParaRPr lang="en-US"/>
        </a:p>
      </dgm:t>
    </dgm:pt>
    <dgm:pt modelId="{696D144D-1D73-44DE-92AB-A5A4D9983E48}" type="pres">
      <dgm:prSet presAssocID="{37FA7C5B-5EB5-40D0-84CD-306B7FA0D284}" presName="Name0" presStyleCnt="0">
        <dgm:presLayoutVars>
          <dgm:chMax val="7"/>
          <dgm:dir/>
          <dgm:animOne val="branch"/>
        </dgm:presLayoutVars>
      </dgm:prSet>
      <dgm:spPr/>
    </dgm:pt>
    <dgm:pt modelId="{908F5D8F-DAA7-4E99-B530-25E7FC4AA1B2}" type="pres">
      <dgm:prSet presAssocID="{8B216F5D-5723-4651-90B9-DCABA7A05EE7}" presName="parTx1" presStyleLbl="node1" presStyleIdx="0" presStyleCnt="4"/>
      <dgm:spPr/>
    </dgm:pt>
    <dgm:pt modelId="{1FF2E45C-3FAF-4B94-A3A3-ED55042B5E88}" type="pres">
      <dgm:prSet presAssocID="{525246E9-5BFC-4027-A0EC-65828DA655CF}" presName="parTx2" presStyleLbl="node1" presStyleIdx="1" presStyleCnt="4"/>
      <dgm:spPr/>
    </dgm:pt>
    <dgm:pt modelId="{2229AF9E-95F3-45A4-A8F3-F4FBB9A1805E}" type="pres">
      <dgm:prSet presAssocID="{245DC22A-B21C-4F5D-8E1E-0DD8DE6C5FBA}" presName="parTx3" presStyleLbl="node1" presStyleIdx="2" presStyleCnt="4"/>
      <dgm:spPr/>
    </dgm:pt>
    <dgm:pt modelId="{4BFC865D-5EB0-48BB-BCD9-55F22E8A1650}" type="pres">
      <dgm:prSet presAssocID="{C1E47DE3-3194-459D-B657-F293D55A320D}" presName="parTx4" presStyleLbl="node1" presStyleIdx="3" presStyleCnt="4"/>
      <dgm:spPr/>
    </dgm:pt>
  </dgm:ptLst>
  <dgm:cxnLst>
    <dgm:cxn modelId="{EE62E915-74BC-49FA-A7CB-6DFE7508DA73}" type="presOf" srcId="{525246E9-5BFC-4027-A0EC-65828DA655CF}" destId="{1FF2E45C-3FAF-4B94-A3A3-ED55042B5E88}" srcOrd="0" destOrd="0" presId="urn:microsoft.com/office/officeart/2009/3/layout/SubStepProcess"/>
    <dgm:cxn modelId="{A4870B1D-0B53-497B-9644-B395D8348C95}" type="presOf" srcId="{C1E47DE3-3194-459D-B657-F293D55A320D}" destId="{4BFC865D-5EB0-48BB-BCD9-55F22E8A1650}" srcOrd="0" destOrd="0" presId="urn:microsoft.com/office/officeart/2009/3/layout/SubStepProcess"/>
    <dgm:cxn modelId="{43BB7179-E680-4499-B7AC-F558F6E301C5}" srcId="{37FA7C5B-5EB5-40D0-84CD-306B7FA0D284}" destId="{525246E9-5BFC-4027-A0EC-65828DA655CF}" srcOrd="1" destOrd="0" parTransId="{6637EE43-1041-4AD4-97C7-44C0DEAF8FDD}" sibTransId="{DD43AF1D-0895-4F03-9EC3-79142535A599}"/>
    <dgm:cxn modelId="{ECA3447B-14CD-4727-93AC-4C3B9D92BC17}" srcId="{37FA7C5B-5EB5-40D0-84CD-306B7FA0D284}" destId="{8B216F5D-5723-4651-90B9-DCABA7A05EE7}" srcOrd="0" destOrd="0" parTransId="{258DD650-8AE3-4E75-B894-8076EBA59F5C}" sibTransId="{8819D7D9-11A3-41A0-96B1-E5940B2D0D88}"/>
    <dgm:cxn modelId="{528B1195-8BC2-4085-BDC5-41B2494BE327}" type="presOf" srcId="{245DC22A-B21C-4F5D-8E1E-0DD8DE6C5FBA}" destId="{2229AF9E-95F3-45A4-A8F3-F4FBB9A1805E}" srcOrd="0" destOrd="0" presId="urn:microsoft.com/office/officeart/2009/3/layout/SubStepProcess"/>
    <dgm:cxn modelId="{D92EA2A0-40F1-4BDD-A18B-EC6E79D82A9C}" type="presOf" srcId="{8B216F5D-5723-4651-90B9-DCABA7A05EE7}" destId="{908F5D8F-DAA7-4E99-B530-25E7FC4AA1B2}" srcOrd="0" destOrd="0" presId="urn:microsoft.com/office/officeart/2009/3/layout/SubStepProcess"/>
    <dgm:cxn modelId="{6F353BA7-177B-4E2F-B032-6929520FE281}" type="presOf" srcId="{37FA7C5B-5EB5-40D0-84CD-306B7FA0D284}" destId="{696D144D-1D73-44DE-92AB-A5A4D9983E48}" srcOrd="0" destOrd="0" presId="urn:microsoft.com/office/officeart/2009/3/layout/SubStepProcess"/>
    <dgm:cxn modelId="{972006C9-AF00-447B-9A49-F742BD105275}" srcId="{37FA7C5B-5EB5-40D0-84CD-306B7FA0D284}" destId="{C1E47DE3-3194-459D-B657-F293D55A320D}" srcOrd="3" destOrd="0" parTransId="{EDB22B04-9657-4C46-ACB7-A5EA606D274C}" sibTransId="{173F507A-42CD-4EF2-B7BF-1733FCE8FC7E}"/>
    <dgm:cxn modelId="{1B6A08E9-8DAE-4091-8111-9961517FA6B2}" srcId="{37FA7C5B-5EB5-40D0-84CD-306B7FA0D284}" destId="{245DC22A-B21C-4F5D-8E1E-0DD8DE6C5FBA}" srcOrd="2" destOrd="0" parTransId="{DB886537-840B-466F-B1BC-AA7610DD4573}" sibTransId="{29580AA7-E4AC-4757-8DE9-C2241A2BFBC9}"/>
    <dgm:cxn modelId="{24E933EE-4FC3-4037-9074-CDF4F47E54EE}" type="presParOf" srcId="{696D144D-1D73-44DE-92AB-A5A4D9983E48}" destId="{908F5D8F-DAA7-4E99-B530-25E7FC4AA1B2}" srcOrd="0" destOrd="0" presId="urn:microsoft.com/office/officeart/2009/3/layout/SubStepProcess"/>
    <dgm:cxn modelId="{EDA0D2ED-D86F-445E-8E8F-38D8D184D9E9}" type="presParOf" srcId="{696D144D-1D73-44DE-92AB-A5A4D9983E48}" destId="{1FF2E45C-3FAF-4B94-A3A3-ED55042B5E88}" srcOrd="1" destOrd="0" presId="urn:microsoft.com/office/officeart/2009/3/layout/SubStepProcess"/>
    <dgm:cxn modelId="{F26C4B7C-AC88-4E46-B6BF-1E140193810E}" type="presParOf" srcId="{696D144D-1D73-44DE-92AB-A5A4D9983E48}" destId="{2229AF9E-95F3-45A4-A8F3-F4FBB9A1805E}" srcOrd="2" destOrd="0" presId="urn:microsoft.com/office/officeart/2009/3/layout/SubStepProcess"/>
    <dgm:cxn modelId="{255D5A50-0124-4D0E-8367-CBA9B6CA6448}" type="presParOf" srcId="{696D144D-1D73-44DE-92AB-A5A4D9983E48}" destId="{4BFC865D-5EB0-48BB-BCD9-55F22E8A1650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94B3AF-10D8-4BF4-A799-C6617CD670C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CE6BAE-3C32-4183-996E-CBAA316E2DD8}">
      <dgm:prSet phldrT="[Text]" custT="1"/>
      <dgm:spPr/>
      <dgm:t>
        <a:bodyPr/>
        <a:lstStyle/>
        <a:p>
          <a:r>
            <a:rPr lang="en-US" sz="4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Process</a:t>
          </a:r>
        </a:p>
      </dgm:t>
    </dgm:pt>
    <dgm:pt modelId="{7B6E7FDE-0F43-4B3C-93F0-E977647CA229}" type="parTrans" cxnId="{F4D371AE-78A2-4DB2-877F-545449F0943D}">
      <dgm:prSet/>
      <dgm:spPr/>
      <dgm:t>
        <a:bodyPr/>
        <a:lstStyle/>
        <a:p>
          <a:endParaRPr lang="en-US"/>
        </a:p>
      </dgm:t>
    </dgm:pt>
    <dgm:pt modelId="{34AC89A6-C773-4FF7-BB9F-3E12E2DD1BE1}" type="sibTrans" cxnId="{F4D371AE-78A2-4DB2-877F-545449F0943D}">
      <dgm:prSet/>
      <dgm:spPr/>
      <dgm:t>
        <a:bodyPr/>
        <a:lstStyle/>
        <a:p>
          <a:endParaRPr lang="en-US"/>
        </a:p>
      </dgm:t>
    </dgm:pt>
    <dgm:pt modelId="{71626F01-5E6C-4AE8-8DD2-7C4D696F12F8}">
      <dgm:prSet phldrT="[Text]"/>
      <dgm:spPr/>
      <dgm:t>
        <a:bodyPr/>
        <a:lstStyle/>
        <a:p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Evaluated market options</a:t>
          </a:r>
        </a:p>
      </dgm:t>
    </dgm:pt>
    <dgm:pt modelId="{1FB785E1-393C-477C-822F-1FAA5D53C7F6}" type="parTrans" cxnId="{A8AB7E8E-3EA9-4210-9A29-07994598D4C0}">
      <dgm:prSet/>
      <dgm:spPr/>
      <dgm:t>
        <a:bodyPr/>
        <a:lstStyle/>
        <a:p>
          <a:endParaRPr lang="en-US"/>
        </a:p>
      </dgm:t>
    </dgm:pt>
    <dgm:pt modelId="{AF6897DD-6A94-43EA-9294-8C42C2CDBB5F}" type="sibTrans" cxnId="{A8AB7E8E-3EA9-4210-9A29-07994598D4C0}">
      <dgm:prSet/>
      <dgm:spPr/>
      <dgm:t>
        <a:bodyPr/>
        <a:lstStyle/>
        <a:p>
          <a:endParaRPr lang="en-US"/>
        </a:p>
      </dgm:t>
    </dgm:pt>
    <dgm:pt modelId="{DD7E3A8C-1FB1-46CB-84E6-7C8CA6C316F1}">
      <dgm:prSet phldrT="[Text]" custT="1"/>
      <dgm:spPr/>
      <dgm:t>
        <a:bodyPr/>
        <a:lstStyle/>
        <a:p>
          <a:r>
            <a:rPr lang="en-US" sz="4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Solution</a:t>
          </a:r>
        </a:p>
      </dgm:t>
    </dgm:pt>
    <dgm:pt modelId="{B7DB3DEC-4E90-42F6-9A30-CB5F73FA5324}" type="parTrans" cxnId="{14D9969D-AB93-4CB2-BF09-12EDC1B7C6A6}">
      <dgm:prSet/>
      <dgm:spPr/>
      <dgm:t>
        <a:bodyPr/>
        <a:lstStyle/>
        <a:p>
          <a:endParaRPr lang="en-US"/>
        </a:p>
      </dgm:t>
    </dgm:pt>
    <dgm:pt modelId="{2FE853DE-3D8C-47D6-BFDF-2F565A3577AE}" type="sibTrans" cxnId="{14D9969D-AB93-4CB2-BF09-12EDC1B7C6A6}">
      <dgm:prSet/>
      <dgm:spPr/>
      <dgm:t>
        <a:bodyPr/>
        <a:lstStyle/>
        <a:p>
          <a:endParaRPr lang="en-US"/>
        </a:p>
      </dgm:t>
    </dgm:pt>
    <dgm:pt modelId="{39260D3A-FA4D-4C74-81F2-88F5630DBBE1}">
      <dgm:prSet phldrT="[Text]" custT="1"/>
      <dgm:spPr/>
      <dgm:t>
        <a:bodyPr/>
        <a:lstStyle/>
        <a:p>
          <a:r>
            <a:rPr lang="en-US" sz="4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Future state</a:t>
          </a:r>
        </a:p>
      </dgm:t>
    </dgm:pt>
    <dgm:pt modelId="{1DE7BBC0-03FB-4E70-AE0A-73425FED783A}" type="parTrans" cxnId="{93592BD6-AB5A-4F77-BA17-BB0A5045A1CD}">
      <dgm:prSet/>
      <dgm:spPr/>
      <dgm:t>
        <a:bodyPr/>
        <a:lstStyle/>
        <a:p>
          <a:endParaRPr lang="en-US"/>
        </a:p>
      </dgm:t>
    </dgm:pt>
    <dgm:pt modelId="{0CC23CCE-7163-447F-99C7-DEC274F8FD47}" type="sibTrans" cxnId="{93592BD6-AB5A-4F77-BA17-BB0A5045A1CD}">
      <dgm:prSet/>
      <dgm:spPr/>
      <dgm:t>
        <a:bodyPr/>
        <a:lstStyle/>
        <a:p>
          <a:endParaRPr lang="en-US"/>
        </a:p>
      </dgm:t>
    </dgm:pt>
    <dgm:pt modelId="{2DDE75C8-DC5E-48E4-8CF1-9B39386D356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Digital task lists</a:t>
          </a:r>
        </a:p>
      </dgm:t>
    </dgm:pt>
    <dgm:pt modelId="{5BD6D0D2-9CB5-4A7C-B801-06131458D15F}" type="parTrans" cxnId="{7ECF5796-FE76-48CE-904C-BAE1A4CF9A41}">
      <dgm:prSet/>
      <dgm:spPr/>
      <dgm:t>
        <a:bodyPr/>
        <a:lstStyle/>
        <a:p>
          <a:endParaRPr lang="en-US"/>
        </a:p>
      </dgm:t>
    </dgm:pt>
    <dgm:pt modelId="{334DCFDD-C964-4F66-82AF-F74AD416171C}" type="sibTrans" cxnId="{7ECF5796-FE76-48CE-904C-BAE1A4CF9A41}">
      <dgm:prSet/>
      <dgm:spPr/>
      <dgm:t>
        <a:bodyPr/>
        <a:lstStyle/>
        <a:p>
          <a:endParaRPr lang="en-US"/>
        </a:p>
      </dgm:t>
    </dgm:pt>
    <dgm:pt modelId="{EB482521-AF59-4AA9-ABEE-745493D27B9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Monitors, kiosk and supervisor dashboard</a:t>
          </a:r>
        </a:p>
      </dgm:t>
    </dgm:pt>
    <dgm:pt modelId="{61AF9975-B683-4163-89E5-B4C36D6652E7}" type="parTrans" cxnId="{F8AE28BF-5808-408C-B04A-E3CB2DAC840E}">
      <dgm:prSet/>
      <dgm:spPr/>
      <dgm:t>
        <a:bodyPr/>
        <a:lstStyle/>
        <a:p>
          <a:endParaRPr lang="en-US"/>
        </a:p>
      </dgm:t>
    </dgm:pt>
    <dgm:pt modelId="{620ACB8A-9751-42E7-90F9-E283EE4A6ED4}" type="sibTrans" cxnId="{F8AE28BF-5808-408C-B04A-E3CB2DAC840E}">
      <dgm:prSet/>
      <dgm:spPr/>
      <dgm:t>
        <a:bodyPr/>
        <a:lstStyle/>
        <a:p>
          <a:endParaRPr lang="en-US"/>
        </a:p>
      </dgm:t>
    </dgm:pt>
    <dgm:pt modelId="{FF1086FB-647B-4411-8D64-59C1B78B389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Flagged delays to support / intervention</a:t>
          </a:r>
        </a:p>
      </dgm:t>
    </dgm:pt>
    <dgm:pt modelId="{D57BC9A2-2B13-46F9-A680-994A84888156}" type="parTrans" cxnId="{6812BA6C-E1A5-4BDC-A662-69492BF3FF57}">
      <dgm:prSet/>
      <dgm:spPr/>
      <dgm:t>
        <a:bodyPr/>
        <a:lstStyle/>
        <a:p>
          <a:endParaRPr lang="en-US"/>
        </a:p>
      </dgm:t>
    </dgm:pt>
    <dgm:pt modelId="{F98FF1F1-E844-43F4-8D3F-29D51FD5F071}" type="sibTrans" cxnId="{6812BA6C-E1A5-4BDC-A662-69492BF3FF57}">
      <dgm:prSet/>
      <dgm:spPr/>
      <dgm:t>
        <a:bodyPr/>
        <a:lstStyle/>
        <a:p>
          <a:endParaRPr lang="en-US"/>
        </a:p>
      </dgm:t>
    </dgm:pt>
    <dgm:pt modelId="{8654B378-39E4-4A28-8C5B-A6539F73D90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Prescriptive delivery of tasks and control over order of work</a:t>
          </a:r>
        </a:p>
      </dgm:t>
    </dgm:pt>
    <dgm:pt modelId="{D5D5ADCB-E85D-4D42-843E-0913AADDF6F4}" type="parTrans" cxnId="{2A5A8D16-1823-4D36-92B5-B20FA998CF62}">
      <dgm:prSet/>
      <dgm:spPr/>
      <dgm:t>
        <a:bodyPr/>
        <a:lstStyle/>
        <a:p>
          <a:endParaRPr lang="en-US"/>
        </a:p>
      </dgm:t>
    </dgm:pt>
    <dgm:pt modelId="{EA991215-ACE4-4AA2-9EC9-DD155019587E}" type="sibTrans" cxnId="{2A5A8D16-1823-4D36-92B5-B20FA998CF62}">
      <dgm:prSet/>
      <dgm:spPr/>
      <dgm:t>
        <a:bodyPr/>
        <a:lstStyle/>
        <a:p>
          <a:endParaRPr lang="en-US"/>
        </a:p>
      </dgm:t>
    </dgm:pt>
    <dgm:pt modelId="{D0C39358-54B4-4772-A700-83BD9C0FBC84}">
      <dgm:prSet phldrT="[Text]"/>
      <dgm:spPr/>
      <dgm:t>
        <a:bodyPr/>
        <a:lstStyle/>
        <a:p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Suncor </a:t>
          </a:r>
          <a:r>
            <a:rPr lang="en-US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Devops</a:t>
          </a:r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 standard tools</a:t>
          </a:r>
        </a:p>
      </dgm:t>
    </dgm:pt>
    <dgm:pt modelId="{443AA217-500E-4F85-890B-08564635B10B}" type="parTrans" cxnId="{61D37DA3-4131-4751-AD56-0B26C7015895}">
      <dgm:prSet/>
      <dgm:spPr/>
      <dgm:t>
        <a:bodyPr/>
        <a:lstStyle/>
        <a:p>
          <a:endParaRPr lang="en-US"/>
        </a:p>
      </dgm:t>
    </dgm:pt>
    <dgm:pt modelId="{2A759325-5BE2-4D29-802A-A762ACA5839C}" type="sibTrans" cxnId="{61D37DA3-4131-4751-AD56-0B26C7015895}">
      <dgm:prSet/>
      <dgm:spPr/>
      <dgm:t>
        <a:bodyPr/>
        <a:lstStyle/>
        <a:p>
          <a:endParaRPr lang="en-US"/>
        </a:p>
      </dgm:t>
    </dgm:pt>
    <dgm:pt modelId="{61DB869A-07FF-451C-A246-EC45B7C21699}">
      <dgm:prSet phldrT="[Text]" custT="1"/>
      <dgm:spPr/>
      <dgm:t>
        <a:bodyPr/>
        <a:lstStyle/>
        <a:p>
          <a:r>
            <a:rPr lang="en-US" sz="48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Current state</a:t>
          </a:r>
        </a:p>
      </dgm:t>
    </dgm:pt>
    <dgm:pt modelId="{2348BB44-7689-45BB-A081-6A74C421AC52}" type="parTrans" cxnId="{47326B69-A9E7-4BD5-894C-D6FB56C1804F}">
      <dgm:prSet/>
      <dgm:spPr/>
      <dgm:t>
        <a:bodyPr/>
        <a:lstStyle/>
        <a:p>
          <a:endParaRPr lang="en-US"/>
        </a:p>
      </dgm:t>
    </dgm:pt>
    <dgm:pt modelId="{D038D42E-ADE8-4B25-8188-06512F2AFEA3}" type="sibTrans" cxnId="{47326B69-A9E7-4BD5-894C-D6FB56C1804F}">
      <dgm:prSet/>
      <dgm:spPr/>
      <dgm:t>
        <a:bodyPr/>
        <a:lstStyle/>
        <a:p>
          <a:endParaRPr lang="en-US"/>
        </a:p>
      </dgm:t>
    </dgm:pt>
    <dgm:pt modelId="{A93F56FA-62AE-4623-8F11-E1F650B92CAB}">
      <dgm:prSet phldrT="[Text]"/>
      <dgm:spPr/>
      <dgm:t>
        <a:bodyPr/>
        <a:lstStyle/>
        <a:p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Binders with paper work orders</a:t>
          </a:r>
        </a:p>
      </dgm:t>
    </dgm:pt>
    <dgm:pt modelId="{237949EE-2A50-4340-9A0D-CDD55E408803}" type="parTrans" cxnId="{689BF5E3-D4FA-4640-B951-538FC080FDD1}">
      <dgm:prSet/>
      <dgm:spPr/>
      <dgm:t>
        <a:bodyPr/>
        <a:lstStyle/>
        <a:p>
          <a:endParaRPr lang="en-US"/>
        </a:p>
      </dgm:t>
    </dgm:pt>
    <dgm:pt modelId="{21C138D8-8C86-433D-B3E9-6D02F66D87B8}" type="sibTrans" cxnId="{689BF5E3-D4FA-4640-B951-538FC080FDD1}">
      <dgm:prSet/>
      <dgm:spPr/>
      <dgm:t>
        <a:bodyPr/>
        <a:lstStyle/>
        <a:p>
          <a:endParaRPr lang="en-US"/>
        </a:p>
      </dgm:t>
    </dgm:pt>
    <dgm:pt modelId="{9C5490BF-6F56-4E80-936C-3603B377D55A}">
      <dgm:prSet phldrT="[Text]"/>
      <dgm:spPr/>
      <dgm:t>
        <a:bodyPr/>
        <a:lstStyle/>
        <a:p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Union, non-union, historical challenges</a:t>
          </a:r>
        </a:p>
      </dgm:t>
    </dgm:pt>
    <dgm:pt modelId="{EA979C71-7335-424D-8434-409F3739627F}" type="parTrans" cxnId="{AB122E81-E2A3-42F9-8A03-E743EB64EAE0}">
      <dgm:prSet/>
      <dgm:spPr/>
      <dgm:t>
        <a:bodyPr/>
        <a:lstStyle/>
        <a:p>
          <a:endParaRPr lang="en-US"/>
        </a:p>
      </dgm:t>
    </dgm:pt>
    <dgm:pt modelId="{4C10F5AC-67B4-4B4C-AAAA-84335008EDE4}" type="sibTrans" cxnId="{AB122E81-E2A3-42F9-8A03-E743EB64EAE0}">
      <dgm:prSet/>
      <dgm:spPr/>
      <dgm:t>
        <a:bodyPr/>
        <a:lstStyle/>
        <a:p>
          <a:endParaRPr lang="en-US"/>
        </a:p>
      </dgm:t>
    </dgm:pt>
    <dgm:pt modelId="{F04E8B0E-6D03-4C36-B823-C6B540AB7645}">
      <dgm:prSet phldrT="[Text]"/>
      <dgm:spPr/>
      <dgm:t>
        <a:bodyPr/>
        <a:lstStyle/>
        <a:p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No ability to flag delays</a:t>
          </a:r>
        </a:p>
      </dgm:t>
    </dgm:pt>
    <dgm:pt modelId="{739A7D2A-EC8F-4F45-B9FA-A5DECE70373E}" type="parTrans" cxnId="{85B67D90-5695-4F90-9957-26B904803DE1}">
      <dgm:prSet/>
      <dgm:spPr/>
      <dgm:t>
        <a:bodyPr/>
        <a:lstStyle/>
        <a:p>
          <a:endParaRPr lang="en-US"/>
        </a:p>
      </dgm:t>
    </dgm:pt>
    <dgm:pt modelId="{FDD37C2C-2FC0-4827-AA32-B21981ED5173}" type="sibTrans" cxnId="{85B67D90-5695-4F90-9957-26B904803DE1}">
      <dgm:prSet/>
      <dgm:spPr/>
      <dgm:t>
        <a:bodyPr/>
        <a:lstStyle/>
        <a:p>
          <a:endParaRPr lang="en-US"/>
        </a:p>
      </dgm:t>
    </dgm:pt>
    <dgm:pt modelId="{88A965FF-FFBF-41A1-8EC0-B0E7411B6130}">
      <dgm:prSet phldrT="[Text]"/>
      <dgm:spPr/>
      <dgm:t>
        <a:bodyPr/>
        <a:lstStyle/>
        <a:p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No view of shop for supervisor without walking floor and talking to each bay</a:t>
          </a:r>
        </a:p>
      </dgm:t>
    </dgm:pt>
    <dgm:pt modelId="{E360877C-E9D7-4AD7-9102-15BB4133C465}" type="parTrans" cxnId="{577CB5E3-89B7-4BC7-8193-BFB629C9D649}">
      <dgm:prSet/>
      <dgm:spPr/>
      <dgm:t>
        <a:bodyPr/>
        <a:lstStyle/>
        <a:p>
          <a:endParaRPr lang="en-US"/>
        </a:p>
      </dgm:t>
    </dgm:pt>
    <dgm:pt modelId="{719A6B33-6E8D-415B-A56E-CFE360BDDF12}" type="sibTrans" cxnId="{577CB5E3-89B7-4BC7-8193-BFB629C9D649}">
      <dgm:prSet/>
      <dgm:spPr/>
      <dgm:t>
        <a:bodyPr/>
        <a:lstStyle/>
        <a:p>
          <a:endParaRPr lang="en-US"/>
        </a:p>
      </dgm:t>
    </dgm:pt>
    <dgm:pt modelId="{B5F2322F-8343-4BEF-B8B5-CA1296D81833}">
      <dgm:prSet phldrT="[Text]"/>
      <dgm:spPr/>
      <dgm:t>
        <a:bodyPr/>
        <a:lstStyle/>
        <a:p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Paper feedback loop to planners</a:t>
          </a:r>
        </a:p>
      </dgm:t>
    </dgm:pt>
    <dgm:pt modelId="{1D919FCD-3B21-4CE6-8732-44EE95C48956}" type="parTrans" cxnId="{49916676-2095-4090-8DEA-1340346066D2}">
      <dgm:prSet/>
      <dgm:spPr/>
      <dgm:t>
        <a:bodyPr/>
        <a:lstStyle/>
        <a:p>
          <a:endParaRPr lang="en-US"/>
        </a:p>
      </dgm:t>
    </dgm:pt>
    <dgm:pt modelId="{F7ADB4C5-9A62-47E3-AB7B-D40F9A3D9DDA}" type="sibTrans" cxnId="{49916676-2095-4090-8DEA-1340346066D2}">
      <dgm:prSet/>
      <dgm:spPr/>
      <dgm:t>
        <a:bodyPr/>
        <a:lstStyle/>
        <a:p>
          <a:endParaRPr lang="en-US"/>
        </a:p>
      </dgm:t>
    </dgm:pt>
    <dgm:pt modelId="{8A7A4E30-5404-4039-AA5E-FE5B7BC4F975}">
      <dgm:prSet phldrT="[Text]"/>
      <dgm:spPr/>
      <dgm:t>
        <a:bodyPr/>
        <a:lstStyle/>
        <a:p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Union, non-union, historical challenges</a:t>
          </a:r>
        </a:p>
      </dgm:t>
    </dgm:pt>
    <dgm:pt modelId="{079482A4-4540-4AB9-A68A-07F93F856477}" type="parTrans" cxnId="{7DAEA180-6F6A-42AA-95D4-A3B387F6C0B6}">
      <dgm:prSet/>
      <dgm:spPr/>
      <dgm:t>
        <a:bodyPr/>
        <a:lstStyle/>
        <a:p>
          <a:endParaRPr lang="en-US"/>
        </a:p>
      </dgm:t>
    </dgm:pt>
    <dgm:pt modelId="{1E743339-654F-4F05-9281-7B33C57BE9EC}" type="sibTrans" cxnId="{7DAEA180-6F6A-42AA-95D4-A3B387F6C0B6}">
      <dgm:prSet/>
      <dgm:spPr/>
      <dgm:t>
        <a:bodyPr/>
        <a:lstStyle/>
        <a:p>
          <a:endParaRPr lang="en-US"/>
        </a:p>
      </dgm:t>
    </dgm:pt>
    <dgm:pt modelId="{7754C043-096F-49BF-B5D0-357E3FF6A8B0}">
      <dgm:prSet phldrT="[Text]"/>
      <dgm:spPr/>
      <dgm:t>
        <a:bodyPr/>
        <a:lstStyle/>
        <a:p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Custom DevOps solution to ensure value driven feature approach</a:t>
          </a:r>
        </a:p>
      </dgm:t>
    </dgm:pt>
    <dgm:pt modelId="{F3E6333F-D788-4B74-B7C7-346735704B57}" type="parTrans" cxnId="{80A15B60-4C71-4A21-A8BE-62B65A7DB3F9}">
      <dgm:prSet/>
      <dgm:spPr/>
      <dgm:t>
        <a:bodyPr/>
        <a:lstStyle/>
        <a:p>
          <a:endParaRPr lang="en-US"/>
        </a:p>
      </dgm:t>
    </dgm:pt>
    <dgm:pt modelId="{A76A7467-1710-45CC-8E84-9D1E926E6058}" type="sibTrans" cxnId="{80A15B60-4C71-4A21-A8BE-62B65A7DB3F9}">
      <dgm:prSet/>
      <dgm:spPr/>
      <dgm:t>
        <a:bodyPr/>
        <a:lstStyle/>
        <a:p>
          <a:endParaRPr lang="en-US"/>
        </a:p>
      </dgm:t>
    </dgm:pt>
    <dgm:pt modelId="{C71BF306-F2AF-41E7-B86C-C66CEB77308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Technology strategy to help drive scalability, system performance, feature release and integration.</a:t>
          </a:r>
        </a:p>
      </dgm:t>
    </dgm:pt>
    <dgm:pt modelId="{D7039577-5D79-4ED9-BA15-BE5ECAA2C0EF}" type="parTrans" cxnId="{D5ECC666-6A6F-43E0-B61F-F1E65D6AC11E}">
      <dgm:prSet/>
      <dgm:spPr/>
      <dgm:t>
        <a:bodyPr/>
        <a:lstStyle/>
        <a:p>
          <a:endParaRPr lang="en-US"/>
        </a:p>
      </dgm:t>
    </dgm:pt>
    <dgm:pt modelId="{8D6FAF55-8CD4-45DA-AA28-DD5E06EF0FDF}" type="sibTrans" cxnId="{D5ECC666-6A6F-43E0-B61F-F1E65D6AC11E}">
      <dgm:prSet/>
      <dgm:spPr/>
      <dgm:t>
        <a:bodyPr/>
        <a:lstStyle/>
        <a:p>
          <a:endParaRPr lang="en-US"/>
        </a:p>
      </dgm:t>
    </dgm:pt>
    <dgm:pt modelId="{275E59FF-67E5-4016-AB1C-FF40BFF5C1D2}" type="pres">
      <dgm:prSet presAssocID="{3194B3AF-10D8-4BF4-A799-C6617CD670CC}" presName="Name0" presStyleCnt="0">
        <dgm:presLayoutVars>
          <dgm:dir/>
          <dgm:animLvl val="lvl"/>
          <dgm:resizeHandles val="exact"/>
        </dgm:presLayoutVars>
      </dgm:prSet>
      <dgm:spPr/>
    </dgm:pt>
    <dgm:pt modelId="{0D8B2822-3D85-4C6B-93F7-90D7185E3F3A}" type="pres">
      <dgm:prSet presAssocID="{3194B3AF-10D8-4BF4-A799-C6617CD670CC}" presName="tSp" presStyleCnt="0"/>
      <dgm:spPr/>
    </dgm:pt>
    <dgm:pt modelId="{8AC11816-ACE5-4380-977F-47103C023B8E}" type="pres">
      <dgm:prSet presAssocID="{3194B3AF-10D8-4BF4-A799-C6617CD670CC}" presName="bSp" presStyleCnt="0"/>
      <dgm:spPr/>
    </dgm:pt>
    <dgm:pt modelId="{266536F3-FFD2-4C2D-94D6-3B4C29052B2C}" type="pres">
      <dgm:prSet presAssocID="{3194B3AF-10D8-4BF4-A799-C6617CD670CC}" presName="process" presStyleCnt="0"/>
      <dgm:spPr/>
    </dgm:pt>
    <dgm:pt modelId="{934C4B21-AD2D-4531-BFD4-369A0440050F}" type="pres">
      <dgm:prSet presAssocID="{61DB869A-07FF-451C-A246-EC45B7C21699}" presName="composite1" presStyleCnt="0"/>
      <dgm:spPr/>
    </dgm:pt>
    <dgm:pt modelId="{A97CD79C-7B57-4CBD-9962-5FF33319AA03}" type="pres">
      <dgm:prSet presAssocID="{61DB869A-07FF-451C-A246-EC45B7C21699}" presName="dummyNode1" presStyleLbl="node1" presStyleIdx="0" presStyleCnt="4"/>
      <dgm:spPr/>
    </dgm:pt>
    <dgm:pt modelId="{D8E8AAA9-E42F-4FAB-A5D1-2CD88B4687B9}" type="pres">
      <dgm:prSet presAssocID="{61DB869A-07FF-451C-A246-EC45B7C21699}" presName="childNode1" presStyleLbl="bgAcc1" presStyleIdx="0" presStyleCnt="4">
        <dgm:presLayoutVars>
          <dgm:bulletEnabled val="1"/>
        </dgm:presLayoutVars>
      </dgm:prSet>
      <dgm:spPr/>
    </dgm:pt>
    <dgm:pt modelId="{8125F4E1-5596-491E-B27D-3CA685F00AE1}" type="pres">
      <dgm:prSet presAssocID="{61DB869A-07FF-451C-A246-EC45B7C21699}" presName="childNode1tx" presStyleLbl="bgAcc1" presStyleIdx="0" presStyleCnt="4">
        <dgm:presLayoutVars>
          <dgm:bulletEnabled val="1"/>
        </dgm:presLayoutVars>
      </dgm:prSet>
      <dgm:spPr/>
    </dgm:pt>
    <dgm:pt modelId="{E92F7B54-9D82-4C23-A433-326110F3BE8A}" type="pres">
      <dgm:prSet presAssocID="{61DB869A-07FF-451C-A246-EC45B7C21699}" presName="parentNode1" presStyleLbl="node1" presStyleIdx="0" presStyleCnt="4" custScaleX="109035">
        <dgm:presLayoutVars>
          <dgm:chMax val="1"/>
          <dgm:bulletEnabled val="1"/>
        </dgm:presLayoutVars>
      </dgm:prSet>
      <dgm:spPr/>
    </dgm:pt>
    <dgm:pt modelId="{B843478C-56E1-47B1-9ADA-A1325E4FA6DE}" type="pres">
      <dgm:prSet presAssocID="{61DB869A-07FF-451C-A246-EC45B7C21699}" presName="connSite1" presStyleCnt="0"/>
      <dgm:spPr/>
    </dgm:pt>
    <dgm:pt modelId="{7C4A3BB6-2500-4423-88FA-00FCD6CDD819}" type="pres">
      <dgm:prSet presAssocID="{D038D42E-ADE8-4B25-8188-06512F2AFEA3}" presName="Name9" presStyleLbl="sibTrans2D1" presStyleIdx="0" presStyleCnt="3" custAng="0"/>
      <dgm:spPr/>
    </dgm:pt>
    <dgm:pt modelId="{FA84C202-8F55-4F46-AE3F-108593F036DC}" type="pres">
      <dgm:prSet presAssocID="{12CE6BAE-3C32-4183-996E-CBAA316E2DD8}" presName="composite2" presStyleCnt="0"/>
      <dgm:spPr/>
    </dgm:pt>
    <dgm:pt modelId="{15C454EF-DD9D-4DC3-BE5F-885A48203053}" type="pres">
      <dgm:prSet presAssocID="{12CE6BAE-3C32-4183-996E-CBAA316E2DD8}" presName="dummyNode2" presStyleLbl="node1" presStyleIdx="0" presStyleCnt="4"/>
      <dgm:spPr/>
    </dgm:pt>
    <dgm:pt modelId="{7A6BD8BF-E90A-4519-B660-F258BBE817DC}" type="pres">
      <dgm:prSet presAssocID="{12CE6BAE-3C32-4183-996E-CBAA316E2DD8}" presName="childNode2" presStyleLbl="bgAcc1" presStyleIdx="1" presStyleCnt="4">
        <dgm:presLayoutVars>
          <dgm:bulletEnabled val="1"/>
        </dgm:presLayoutVars>
      </dgm:prSet>
      <dgm:spPr/>
    </dgm:pt>
    <dgm:pt modelId="{19DB8EF9-CADB-49DF-9FB6-658F936D1486}" type="pres">
      <dgm:prSet presAssocID="{12CE6BAE-3C32-4183-996E-CBAA316E2DD8}" presName="childNode2tx" presStyleLbl="bgAcc1" presStyleIdx="1" presStyleCnt="4">
        <dgm:presLayoutVars>
          <dgm:bulletEnabled val="1"/>
        </dgm:presLayoutVars>
      </dgm:prSet>
      <dgm:spPr/>
    </dgm:pt>
    <dgm:pt modelId="{6D5B382E-51D7-42BC-8465-5F8BB5674265}" type="pres">
      <dgm:prSet presAssocID="{12CE6BAE-3C32-4183-996E-CBAA316E2DD8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FBF05F47-8784-4126-8733-824BBE59A0E5}" type="pres">
      <dgm:prSet presAssocID="{12CE6BAE-3C32-4183-996E-CBAA316E2DD8}" presName="connSite2" presStyleCnt="0"/>
      <dgm:spPr/>
    </dgm:pt>
    <dgm:pt modelId="{E7D6B6ED-54C2-4C93-9C67-363CE5FF24E1}" type="pres">
      <dgm:prSet presAssocID="{34AC89A6-C773-4FF7-BB9F-3E12E2DD1BE1}" presName="Name18" presStyleLbl="sibTrans2D1" presStyleIdx="1" presStyleCnt="3" custAng="0"/>
      <dgm:spPr/>
    </dgm:pt>
    <dgm:pt modelId="{63C5E454-FE15-4FC5-8E31-BFA7D218DEFF}" type="pres">
      <dgm:prSet presAssocID="{DD7E3A8C-1FB1-46CB-84E6-7C8CA6C316F1}" presName="composite1" presStyleCnt="0"/>
      <dgm:spPr/>
    </dgm:pt>
    <dgm:pt modelId="{3A01AC05-C301-4A1B-9CF2-CFFC1BAE81E6}" type="pres">
      <dgm:prSet presAssocID="{DD7E3A8C-1FB1-46CB-84E6-7C8CA6C316F1}" presName="dummyNode1" presStyleLbl="node1" presStyleIdx="1" presStyleCnt="4"/>
      <dgm:spPr/>
    </dgm:pt>
    <dgm:pt modelId="{198477FC-0886-4172-A00F-6B1C3D4569E2}" type="pres">
      <dgm:prSet presAssocID="{DD7E3A8C-1FB1-46CB-84E6-7C8CA6C316F1}" presName="childNode1" presStyleLbl="bgAcc1" presStyleIdx="2" presStyleCnt="4">
        <dgm:presLayoutVars>
          <dgm:bulletEnabled val="1"/>
        </dgm:presLayoutVars>
      </dgm:prSet>
      <dgm:spPr/>
    </dgm:pt>
    <dgm:pt modelId="{9E8222FA-66FD-46A9-9E2C-7D29AACBE76F}" type="pres">
      <dgm:prSet presAssocID="{DD7E3A8C-1FB1-46CB-84E6-7C8CA6C316F1}" presName="childNode1tx" presStyleLbl="bgAcc1" presStyleIdx="2" presStyleCnt="4">
        <dgm:presLayoutVars>
          <dgm:bulletEnabled val="1"/>
        </dgm:presLayoutVars>
      </dgm:prSet>
      <dgm:spPr/>
    </dgm:pt>
    <dgm:pt modelId="{451586F3-3288-413B-BAED-BD1FBFDA37AD}" type="pres">
      <dgm:prSet presAssocID="{DD7E3A8C-1FB1-46CB-84E6-7C8CA6C316F1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C2E1C938-7103-4B25-ACE2-3286ECFBA2D7}" type="pres">
      <dgm:prSet presAssocID="{DD7E3A8C-1FB1-46CB-84E6-7C8CA6C316F1}" presName="connSite1" presStyleCnt="0"/>
      <dgm:spPr/>
    </dgm:pt>
    <dgm:pt modelId="{443C3089-8860-4384-91C9-12F72A6B1579}" type="pres">
      <dgm:prSet presAssocID="{2FE853DE-3D8C-47D6-BFDF-2F565A3577AE}" presName="Name9" presStyleLbl="sibTrans2D1" presStyleIdx="2" presStyleCnt="3" custAng="0"/>
      <dgm:spPr/>
    </dgm:pt>
    <dgm:pt modelId="{F89AFAEC-D4AE-4683-ABE7-5B37EB8FA6DC}" type="pres">
      <dgm:prSet presAssocID="{39260D3A-FA4D-4C74-81F2-88F5630DBBE1}" presName="composite2" presStyleCnt="0"/>
      <dgm:spPr/>
    </dgm:pt>
    <dgm:pt modelId="{8E1BF9AC-CD06-402E-B5F3-92F82169AB9B}" type="pres">
      <dgm:prSet presAssocID="{39260D3A-FA4D-4C74-81F2-88F5630DBBE1}" presName="dummyNode2" presStyleLbl="node1" presStyleIdx="2" presStyleCnt="4"/>
      <dgm:spPr/>
    </dgm:pt>
    <dgm:pt modelId="{3A7B4D9C-D746-4FC2-AE1D-122E6A14CA1A}" type="pres">
      <dgm:prSet presAssocID="{39260D3A-FA4D-4C74-81F2-88F5630DBBE1}" presName="childNode2" presStyleLbl="bgAcc1" presStyleIdx="3" presStyleCnt="4">
        <dgm:presLayoutVars>
          <dgm:bulletEnabled val="1"/>
        </dgm:presLayoutVars>
      </dgm:prSet>
      <dgm:spPr/>
    </dgm:pt>
    <dgm:pt modelId="{9EAA5D4D-40C7-4BDC-9B0E-B35C19A1EABC}" type="pres">
      <dgm:prSet presAssocID="{39260D3A-FA4D-4C74-81F2-88F5630DBBE1}" presName="childNode2tx" presStyleLbl="bgAcc1" presStyleIdx="3" presStyleCnt="4">
        <dgm:presLayoutVars>
          <dgm:bulletEnabled val="1"/>
        </dgm:presLayoutVars>
      </dgm:prSet>
      <dgm:spPr/>
    </dgm:pt>
    <dgm:pt modelId="{D723DD5C-9644-4582-925D-102264BF1D2C}" type="pres">
      <dgm:prSet presAssocID="{39260D3A-FA4D-4C74-81F2-88F5630DBBE1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EF2F1C82-6A48-4702-B36F-B6FC95D3750B}" type="pres">
      <dgm:prSet presAssocID="{39260D3A-FA4D-4C74-81F2-88F5630DBBE1}" presName="connSite2" presStyleCnt="0"/>
      <dgm:spPr/>
    </dgm:pt>
  </dgm:ptLst>
  <dgm:cxnLst>
    <dgm:cxn modelId="{B044CF02-2AE7-459C-89E0-A414AC0FC0D3}" type="presOf" srcId="{2DDE75C8-DC5E-48E4-8CF1-9B39386D3566}" destId="{3A7B4D9C-D746-4FC2-AE1D-122E6A14CA1A}" srcOrd="0" destOrd="0" presId="urn:microsoft.com/office/officeart/2005/8/layout/hProcess4"/>
    <dgm:cxn modelId="{7502FC10-41A5-46FF-A4C2-A0C30479FA64}" type="presOf" srcId="{9C5490BF-6F56-4E80-936C-3603B377D55A}" destId="{D8E8AAA9-E42F-4FAB-A5D1-2CD88B4687B9}" srcOrd="0" destOrd="1" presId="urn:microsoft.com/office/officeart/2005/8/layout/hProcess4"/>
    <dgm:cxn modelId="{9FCA4314-5D29-4661-A528-911ECA13D805}" type="presOf" srcId="{7754C043-096F-49BF-B5D0-357E3FF6A8B0}" destId="{7A6BD8BF-E90A-4519-B660-F258BBE817DC}" srcOrd="0" destOrd="2" presId="urn:microsoft.com/office/officeart/2005/8/layout/hProcess4"/>
    <dgm:cxn modelId="{2A5A8D16-1823-4D36-92B5-B20FA998CF62}" srcId="{39260D3A-FA4D-4C74-81F2-88F5630DBBE1}" destId="{8654B378-39E4-4A28-8C5B-A6539F73D904}" srcOrd="3" destOrd="0" parTransId="{D5D5ADCB-E85D-4D42-843E-0913AADDF6F4}" sibTransId="{EA991215-ACE4-4AA2-9EC9-DD155019587E}"/>
    <dgm:cxn modelId="{2C72091C-21EA-4185-9089-4929178FDF53}" type="presOf" srcId="{8A7A4E30-5404-4039-AA5E-FE5B7BC4F975}" destId="{19DB8EF9-CADB-49DF-9FB6-658F936D1486}" srcOrd="1" destOrd="1" presId="urn:microsoft.com/office/officeart/2005/8/layout/hProcess4"/>
    <dgm:cxn modelId="{E1AC321F-76AC-435C-B914-A8F4E9B6B2BC}" type="presOf" srcId="{7754C043-096F-49BF-B5D0-357E3FF6A8B0}" destId="{19DB8EF9-CADB-49DF-9FB6-658F936D1486}" srcOrd="1" destOrd="2" presId="urn:microsoft.com/office/officeart/2005/8/layout/hProcess4"/>
    <dgm:cxn modelId="{36CC3426-5A62-4A55-B276-104DD90A706F}" type="presOf" srcId="{8654B378-39E4-4A28-8C5B-A6539F73D904}" destId="{3A7B4D9C-D746-4FC2-AE1D-122E6A14CA1A}" srcOrd="0" destOrd="3" presId="urn:microsoft.com/office/officeart/2005/8/layout/hProcess4"/>
    <dgm:cxn modelId="{D7BCFF2D-67EB-4F0B-8416-8C62C70D9180}" type="presOf" srcId="{FF1086FB-647B-4411-8D64-59C1B78B389C}" destId="{3A7B4D9C-D746-4FC2-AE1D-122E6A14CA1A}" srcOrd="0" destOrd="2" presId="urn:microsoft.com/office/officeart/2005/8/layout/hProcess4"/>
    <dgm:cxn modelId="{ED215A35-5182-48D3-A957-EB9EEB26D066}" type="presOf" srcId="{C71BF306-F2AF-41E7-B86C-C66CEB77308A}" destId="{7A6BD8BF-E90A-4519-B660-F258BBE817DC}" srcOrd="0" destOrd="3" presId="urn:microsoft.com/office/officeart/2005/8/layout/hProcess4"/>
    <dgm:cxn modelId="{B3E94937-D913-4B14-9660-C1A4D9BDB356}" type="presOf" srcId="{D0C39358-54B4-4772-A700-83BD9C0FBC84}" destId="{198477FC-0886-4172-A00F-6B1C3D4569E2}" srcOrd="0" destOrd="0" presId="urn:microsoft.com/office/officeart/2005/8/layout/hProcess4"/>
    <dgm:cxn modelId="{D3883339-F5F8-4A0A-88FB-B804D017CB83}" type="presOf" srcId="{FF1086FB-647B-4411-8D64-59C1B78B389C}" destId="{9EAA5D4D-40C7-4BDC-9B0E-B35C19A1EABC}" srcOrd="1" destOrd="2" presId="urn:microsoft.com/office/officeart/2005/8/layout/hProcess4"/>
    <dgm:cxn modelId="{7666FE42-2D92-452E-BCFF-64A739C6D987}" type="presOf" srcId="{DD7E3A8C-1FB1-46CB-84E6-7C8CA6C316F1}" destId="{451586F3-3288-413B-BAED-BD1FBFDA37AD}" srcOrd="0" destOrd="0" presId="urn:microsoft.com/office/officeart/2005/8/layout/hProcess4"/>
    <dgm:cxn modelId="{F830C144-7EF2-4F88-AACE-7B769016623A}" type="presOf" srcId="{34AC89A6-C773-4FF7-BB9F-3E12E2DD1BE1}" destId="{E7D6B6ED-54C2-4C93-9C67-363CE5FF24E1}" srcOrd="0" destOrd="0" presId="urn:microsoft.com/office/officeart/2005/8/layout/hProcess4"/>
    <dgm:cxn modelId="{E057BA47-CA3B-418B-89DF-6C0AF73E8F9C}" type="presOf" srcId="{2DDE75C8-DC5E-48E4-8CF1-9B39386D3566}" destId="{9EAA5D4D-40C7-4BDC-9B0E-B35C19A1EABC}" srcOrd="1" destOrd="0" presId="urn:microsoft.com/office/officeart/2005/8/layout/hProcess4"/>
    <dgm:cxn modelId="{ECB58950-9FBA-4F6F-BC85-6D1F462C8F2D}" type="presOf" srcId="{F04E8B0E-6D03-4C36-B823-C6B540AB7645}" destId="{D8E8AAA9-E42F-4FAB-A5D1-2CD88B4687B9}" srcOrd="0" destOrd="2" presId="urn:microsoft.com/office/officeart/2005/8/layout/hProcess4"/>
    <dgm:cxn modelId="{A1EF3D5C-B68A-466E-A9D3-98EF4DA35829}" type="presOf" srcId="{8654B378-39E4-4A28-8C5B-A6539F73D904}" destId="{9EAA5D4D-40C7-4BDC-9B0E-B35C19A1EABC}" srcOrd="1" destOrd="3" presId="urn:microsoft.com/office/officeart/2005/8/layout/hProcess4"/>
    <dgm:cxn modelId="{80A15B60-4C71-4A21-A8BE-62B65A7DB3F9}" srcId="{12CE6BAE-3C32-4183-996E-CBAA316E2DD8}" destId="{7754C043-096F-49BF-B5D0-357E3FF6A8B0}" srcOrd="2" destOrd="0" parTransId="{F3E6333F-D788-4B74-B7C7-346735704B57}" sibTransId="{A76A7467-1710-45CC-8E84-9D1E926E6058}"/>
    <dgm:cxn modelId="{D5ECC666-6A6F-43E0-B61F-F1E65D6AC11E}" srcId="{12CE6BAE-3C32-4183-996E-CBAA316E2DD8}" destId="{C71BF306-F2AF-41E7-B86C-C66CEB77308A}" srcOrd="3" destOrd="0" parTransId="{D7039577-5D79-4ED9-BA15-BE5ECAA2C0EF}" sibTransId="{8D6FAF55-8CD4-45DA-AA28-DD5E06EF0FDF}"/>
    <dgm:cxn modelId="{227AEC68-8876-42AA-AF2D-F52A3EA0E02F}" type="presOf" srcId="{B5F2322F-8343-4BEF-B8B5-CA1296D81833}" destId="{D8E8AAA9-E42F-4FAB-A5D1-2CD88B4687B9}" srcOrd="0" destOrd="4" presId="urn:microsoft.com/office/officeart/2005/8/layout/hProcess4"/>
    <dgm:cxn modelId="{47326B69-A9E7-4BD5-894C-D6FB56C1804F}" srcId="{3194B3AF-10D8-4BF4-A799-C6617CD670CC}" destId="{61DB869A-07FF-451C-A246-EC45B7C21699}" srcOrd="0" destOrd="0" parTransId="{2348BB44-7689-45BB-A081-6A74C421AC52}" sibTransId="{D038D42E-ADE8-4B25-8188-06512F2AFEA3}"/>
    <dgm:cxn modelId="{CC421C6B-2D31-4207-B49E-E2CEB3A32494}" type="presOf" srcId="{88A965FF-FFBF-41A1-8EC0-B0E7411B6130}" destId="{D8E8AAA9-E42F-4FAB-A5D1-2CD88B4687B9}" srcOrd="0" destOrd="3" presId="urn:microsoft.com/office/officeart/2005/8/layout/hProcess4"/>
    <dgm:cxn modelId="{6812BA6C-E1A5-4BDC-A662-69492BF3FF57}" srcId="{39260D3A-FA4D-4C74-81F2-88F5630DBBE1}" destId="{FF1086FB-647B-4411-8D64-59C1B78B389C}" srcOrd="2" destOrd="0" parTransId="{D57BC9A2-2B13-46F9-A680-994A84888156}" sibTransId="{F98FF1F1-E844-43F4-8D3F-29D51FD5F071}"/>
    <dgm:cxn modelId="{49916676-2095-4090-8DEA-1340346066D2}" srcId="{61DB869A-07FF-451C-A246-EC45B7C21699}" destId="{B5F2322F-8343-4BEF-B8B5-CA1296D81833}" srcOrd="4" destOrd="0" parTransId="{1D919FCD-3B21-4CE6-8732-44EE95C48956}" sibTransId="{F7ADB4C5-9A62-47E3-AB7B-D40F9A3D9DDA}"/>
    <dgm:cxn modelId="{3FBF7078-002A-4C90-8994-AB189C2B4C80}" type="presOf" srcId="{EB482521-AF59-4AA9-ABEE-745493D27B92}" destId="{3A7B4D9C-D746-4FC2-AE1D-122E6A14CA1A}" srcOrd="0" destOrd="1" presId="urn:microsoft.com/office/officeart/2005/8/layout/hProcess4"/>
    <dgm:cxn modelId="{E4F99B7C-CC40-427F-9207-980DE7E58CB9}" type="presOf" srcId="{9C5490BF-6F56-4E80-936C-3603B377D55A}" destId="{8125F4E1-5596-491E-B27D-3CA685F00AE1}" srcOrd="1" destOrd="1" presId="urn:microsoft.com/office/officeart/2005/8/layout/hProcess4"/>
    <dgm:cxn modelId="{7DAEA180-6F6A-42AA-95D4-A3B387F6C0B6}" srcId="{12CE6BAE-3C32-4183-996E-CBAA316E2DD8}" destId="{8A7A4E30-5404-4039-AA5E-FE5B7BC4F975}" srcOrd="1" destOrd="0" parTransId="{079482A4-4540-4AB9-A68A-07F93F856477}" sibTransId="{1E743339-654F-4F05-9281-7B33C57BE9EC}"/>
    <dgm:cxn modelId="{AB122E81-E2A3-42F9-8A03-E743EB64EAE0}" srcId="{61DB869A-07FF-451C-A246-EC45B7C21699}" destId="{9C5490BF-6F56-4E80-936C-3603B377D55A}" srcOrd="1" destOrd="0" parTransId="{EA979C71-7335-424D-8434-409F3739627F}" sibTransId="{4C10F5AC-67B4-4B4C-AAAA-84335008EDE4}"/>
    <dgm:cxn modelId="{169D8984-0AEE-48E6-89D3-2B12B28B2F9B}" type="presOf" srcId="{2FE853DE-3D8C-47D6-BFDF-2F565A3577AE}" destId="{443C3089-8860-4384-91C9-12F72A6B1579}" srcOrd="0" destOrd="0" presId="urn:microsoft.com/office/officeart/2005/8/layout/hProcess4"/>
    <dgm:cxn modelId="{5213B585-06C7-42D9-BAFB-3448D0C8F432}" type="presOf" srcId="{12CE6BAE-3C32-4183-996E-CBAA316E2DD8}" destId="{6D5B382E-51D7-42BC-8465-5F8BB5674265}" srcOrd="0" destOrd="0" presId="urn:microsoft.com/office/officeart/2005/8/layout/hProcess4"/>
    <dgm:cxn modelId="{A8AB7E8E-3EA9-4210-9A29-07994598D4C0}" srcId="{12CE6BAE-3C32-4183-996E-CBAA316E2DD8}" destId="{71626F01-5E6C-4AE8-8DD2-7C4D696F12F8}" srcOrd="0" destOrd="0" parTransId="{1FB785E1-393C-477C-822F-1FAA5D53C7F6}" sibTransId="{AF6897DD-6A94-43EA-9294-8C42C2CDBB5F}"/>
    <dgm:cxn modelId="{85B67D90-5695-4F90-9957-26B904803DE1}" srcId="{61DB869A-07FF-451C-A246-EC45B7C21699}" destId="{F04E8B0E-6D03-4C36-B823-C6B540AB7645}" srcOrd="2" destOrd="0" parTransId="{739A7D2A-EC8F-4F45-B9FA-A5DECE70373E}" sibTransId="{FDD37C2C-2FC0-4827-AA32-B21981ED5173}"/>
    <dgm:cxn modelId="{A2061694-377A-4299-8E9F-ADCFDDEEA244}" type="presOf" srcId="{8A7A4E30-5404-4039-AA5E-FE5B7BC4F975}" destId="{7A6BD8BF-E90A-4519-B660-F258BBE817DC}" srcOrd="0" destOrd="1" presId="urn:microsoft.com/office/officeart/2005/8/layout/hProcess4"/>
    <dgm:cxn modelId="{7ECF5796-FE76-48CE-904C-BAE1A4CF9A41}" srcId="{39260D3A-FA4D-4C74-81F2-88F5630DBBE1}" destId="{2DDE75C8-DC5E-48E4-8CF1-9B39386D3566}" srcOrd="0" destOrd="0" parTransId="{5BD6D0D2-9CB5-4A7C-B801-06131458D15F}" sibTransId="{334DCFDD-C964-4F66-82AF-F74AD416171C}"/>
    <dgm:cxn modelId="{FCDE929C-A02F-45B6-8D41-45C7BE5F2CE8}" type="presOf" srcId="{F04E8B0E-6D03-4C36-B823-C6B540AB7645}" destId="{8125F4E1-5596-491E-B27D-3CA685F00AE1}" srcOrd="1" destOrd="2" presId="urn:microsoft.com/office/officeart/2005/8/layout/hProcess4"/>
    <dgm:cxn modelId="{93CD3E9D-EA8A-49C0-8D35-30B6749BD288}" type="presOf" srcId="{B5F2322F-8343-4BEF-B8B5-CA1296D81833}" destId="{8125F4E1-5596-491E-B27D-3CA685F00AE1}" srcOrd="1" destOrd="4" presId="urn:microsoft.com/office/officeart/2005/8/layout/hProcess4"/>
    <dgm:cxn modelId="{14D9969D-AB93-4CB2-BF09-12EDC1B7C6A6}" srcId="{3194B3AF-10D8-4BF4-A799-C6617CD670CC}" destId="{DD7E3A8C-1FB1-46CB-84E6-7C8CA6C316F1}" srcOrd="2" destOrd="0" parTransId="{B7DB3DEC-4E90-42F6-9A30-CB5F73FA5324}" sibTransId="{2FE853DE-3D8C-47D6-BFDF-2F565A3577AE}"/>
    <dgm:cxn modelId="{61D37DA3-4131-4751-AD56-0B26C7015895}" srcId="{DD7E3A8C-1FB1-46CB-84E6-7C8CA6C316F1}" destId="{D0C39358-54B4-4772-A700-83BD9C0FBC84}" srcOrd="0" destOrd="0" parTransId="{443AA217-500E-4F85-890B-08564635B10B}" sibTransId="{2A759325-5BE2-4D29-802A-A762ACA5839C}"/>
    <dgm:cxn modelId="{CA55C1AA-1862-47CE-933D-C25023810E86}" type="presOf" srcId="{39260D3A-FA4D-4C74-81F2-88F5630DBBE1}" destId="{D723DD5C-9644-4582-925D-102264BF1D2C}" srcOrd="0" destOrd="0" presId="urn:microsoft.com/office/officeart/2005/8/layout/hProcess4"/>
    <dgm:cxn modelId="{F4D371AE-78A2-4DB2-877F-545449F0943D}" srcId="{3194B3AF-10D8-4BF4-A799-C6617CD670CC}" destId="{12CE6BAE-3C32-4183-996E-CBAA316E2DD8}" srcOrd="1" destOrd="0" parTransId="{7B6E7FDE-0F43-4B3C-93F0-E977647CA229}" sibTransId="{34AC89A6-C773-4FF7-BB9F-3E12E2DD1BE1}"/>
    <dgm:cxn modelId="{08A97EB1-224B-43FA-96AE-C90B68E893B0}" type="presOf" srcId="{A93F56FA-62AE-4623-8F11-E1F650B92CAB}" destId="{D8E8AAA9-E42F-4FAB-A5D1-2CD88B4687B9}" srcOrd="0" destOrd="0" presId="urn:microsoft.com/office/officeart/2005/8/layout/hProcess4"/>
    <dgm:cxn modelId="{E19C84BA-F564-42E7-B6F7-5BF76AA5DAF2}" type="presOf" srcId="{D038D42E-ADE8-4B25-8188-06512F2AFEA3}" destId="{7C4A3BB6-2500-4423-88FA-00FCD6CDD819}" srcOrd="0" destOrd="0" presId="urn:microsoft.com/office/officeart/2005/8/layout/hProcess4"/>
    <dgm:cxn modelId="{F8AE28BF-5808-408C-B04A-E3CB2DAC840E}" srcId="{39260D3A-FA4D-4C74-81F2-88F5630DBBE1}" destId="{EB482521-AF59-4AA9-ABEE-745493D27B92}" srcOrd="1" destOrd="0" parTransId="{61AF9975-B683-4163-89E5-B4C36D6652E7}" sibTransId="{620ACB8A-9751-42E7-90F9-E283EE4A6ED4}"/>
    <dgm:cxn modelId="{64AB82C7-9D99-4917-B427-EA4CBD5071F9}" type="presOf" srcId="{71626F01-5E6C-4AE8-8DD2-7C4D696F12F8}" destId="{7A6BD8BF-E90A-4519-B660-F258BBE817DC}" srcOrd="0" destOrd="0" presId="urn:microsoft.com/office/officeart/2005/8/layout/hProcess4"/>
    <dgm:cxn modelId="{DC75BEC7-191F-4B0D-AAAE-52A7B6F8A615}" type="presOf" srcId="{61DB869A-07FF-451C-A246-EC45B7C21699}" destId="{E92F7B54-9D82-4C23-A433-326110F3BE8A}" srcOrd="0" destOrd="0" presId="urn:microsoft.com/office/officeart/2005/8/layout/hProcess4"/>
    <dgm:cxn modelId="{8FE219C9-8248-4878-92A9-1CE3613F4424}" type="presOf" srcId="{A93F56FA-62AE-4623-8F11-E1F650B92CAB}" destId="{8125F4E1-5596-491E-B27D-3CA685F00AE1}" srcOrd="1" destOrd="0" presId="urn:microsoft.com/office/officeart/2005/8/layout/hProcess4"/>
    <dgm:cxn modelId="{93592BD6-AB5A-4F77-BA17-BB0A5045A1CD}" srcId="{3194B3AF-10D8-4BF4-A799-C6617CD670CC}" destId="{39260D3A-FA4D-4C74-81F2-88F5630DBBE1}" srcOrd="3" destOrd="0" parTransId="{1DE7BBC0-03FB-4E70-AE0A-73425FED783A}" sibTransId="{0CC23CCE-7163-447F-99C7-DEC274F8FD47}"/>
    <dgm:cxn modelId="{387325D9-1F01-4A8E-B5D4-B28837350586}" type="presOf" srcId="{C71BF306-F2AF-41E7-B86C-C66CEB77308A}" destId="{19DB8EF9-CADB-49DF-9FB6-658F936D1486}" srcOrd="1" destOrd="3" presId="urn:microsoft.com/office/officeart/2005/8/layout/hProcess4"/>
    <dgm:cxn modelId="{2830D2D9-BA48-4674-981D-5C48531FBD16}" type="presOf" srcId="{3194B3AF-10D8-4BF4-A799-C6617CD670CC}" destId="{275E59FF-67E5-4016-AB1C-FF40BFF5C1D2}" srcOrd="0" destOrd="0" presId="urn:microsoft.com/office/officeart/2005/8/layout/hProcess4"/>
    <dgm:cxn modelId="{CFCAD1DD-02E9-48BD-83AC-B79DBA9DA0E7}" type="presOf" srcId="{D0C39358-54B4-4772-A700-83BD9C0FBC84}" destId="{9E8222FA-66FD-46A9-9E2C-7D29AACBE76F}" srcOrd="1" destOrd="0" presId="urn:microsoft.com/office/officeart/2005/8/layout/hProcess4"/>
    <dgm:cxn modelId="{577CB5E3-89B7-4BC7-8193-BFB629C9D649}" srcId="{61DB869A-07FF-451C-A246-EC45B7C21699}" destId="{88A965FF-FFBF-41A1-8EC0-B0E7411B6130}" srcOrd="3" destOrd="0" parTransId="{E360877C-E9D7-4AD7-9102-15BB4133C465}" sibTransId="{719A6B33-6E8D-415B-A56E-CFE360BDDF12}"/>
    <dgm:cxn modelId="{689BF5E3-D4FA-4640-B951-538FC080FDD1}" srcId="{61DB869A-07FF-451C-A246-EC45B7C21699}" destId="{A93F56FA-62AE-4623-8F11-E1F650B92CAB}" srcOrd="0" destOrd="0" parTransId="{237949EE-2A50-4340-9A0D-CDD55E408803}" sibTransId="{21C138D8-8C86-433D-B3E9-6D02F66D87B8}"/>
    <dgm:cxn modelId="{6FD5E3E9-0E83-45B9-9EDA-EC297A3D2410}" type="presOf" srcId="{71626F01-5E6C-4AE8-8DD2-7C4D696F12F8}" destId="{19DB8EF9-CADB-49DF-9FB6-658F936D1486}" srcOrd="1" destOrd="0" presId="urn:microsoft.com/office/officeart/2005/8/layout/hProcess4"/>
    <dgm:cxn modelId="{4FACA5EF-5841-49EC-8E37-8CEF8C2F2719}" type="presOf" srcId="{88A965FF-FFBF-41A1-8EC0-B0E7411B6130}" destId="{8125F4E1-5596-491E-B27D-3CA685F00AE1}" srcOrd="1" destOrd="3" presId="urn:microsoft.com/office/officeart/2005/8/layout/hProcess4"/>
    <dgm:cxn modelId="{43BD4FF6-380A-4580-868F-E0548FA18359}" type="presOf" srcId="{EB482521-AF59-4AA9-ABEE-745493D27B92}" destId="{9EAA5D4D-40C7-4BDC-9B0E-B35C19A1EABC}" srcOrd="1" destOrd="1" presId="urn:microsoft.com/office/officeart/2005/8/layout/hProcess4"/>
    <dgm:cxn modelId="{4762ADA0-7328-4B24-A161-F6335DE58D78}" type="presParOf" srcId="{275E59FF-67E5-4016-AB1C-FF40BFF5C1D2}" destId="{0D8B2822-3D85-4C6B-93F7-90D7185E3F3A}" srcOrd="0" destOrd="0" presId="urn:microsoft.com/office/officeart/2005/8/layout/hProcess4"/>
    <dgm:cxn modelId="{364F521E-B9A4-4E8C-85FE-AB7D886652BF}" type="presParOf" srcId="{275E59FF-67E5-4016-AB1C-FF40BFF5C1D2}" destId="{8AC11816-ACE5-4380-977F-47103C023B8E}" srcOrd="1" destOrd="0" presId="urn:microsoft.com/office/officeart/2005/8/layout/hProcess4"/>
    <dgm:cxn modelId="{D10441D0-EE0F-4873-844E-5AD291131030}" type="presParOf" srcId="{275E59FF-67E5-4016-AB1C-FF40BFF5C1D2}" destId="{266536F3-FFD2-4C2D-94D6-3B4C29052B2C}" srcOrd="2" destOrd="0" presId="urn:microsoft.com/office/officeart/2005/8/layout/hProcess4"/>
    <dgm:cxn modelId="{37D515BB-0234-4B80-B641-F7125076D8FC}" type="presParOf" srcId="{266536F3-FFD2-4C2D-94D6-3B4C29052B2C}" destId="{934C4B21-AD2D-4531-BFD4-369A0440050F}" srcOrd="0" destOrd="0" presId="urn:microsoft.com/office/officeart/2005/8/layout/hProcess4"/>
    <dgm:cxn modelId="{A07C6DF6-0DD8-41A8-A27E-A4D0FFF4F0A3}" type="presParOf" srcId="{934C4B21-AD2D-4531-BFD4-369A0440050F}" destId="{A97CD79C-7B57-4CBD-9962-5FF33319AA03}" srcOrd="0" destOrd="0" presId="urn:microsoft.com/office/officeart/2005/8/layout/hProcess4"/>
    <dgm:cxn modelId="{13669CF9-3D39-460F-8046-2E01D28F281C}" type="presParOf" srcId="{934C4B21-AD2D-4531-BFD4-369A0440050F}" destId="{D8E8AAA9-E42F-4FAB-A5D1-2CD88B4687B9}" srcOrd="1" destOrd="0" presId="urn:microsoft.com/office/officeart/2005/8/layout/hProcess4"/>
    <dgm:cxn modelId="{A7D9FD9F-4F12-466C-93CD-A4D26CC39E1E}" type="presParOf" srcId="{934C4B21-AD2D-4531-BFD4-369A0440050F}" destId="{8125F4E1-5596-491E-B27D-3CA685F00AE1}" srcOrd="2" destOrd="0" presId="urn:microsoft.com/office/officeart/2005/8/layout/hProcess4"/>
    <dgm:cxn modelId="{9FE8B2F5-8D62-42B9-802C-EA142861E15B}" type="presParOf" srcId="{934C4B21-AD2D-4531-BFD4-369A0440050F}" destId="{E92F7B54-9D82-4C23-A433-326110F3BE8A}" srcOrd="3" destOrd="0" presId="urn:microsoft.com/office/officeart/2005/8/layout/hProcess4"/>
    <dgm:cxn modelId="{889B02B2-0308-4127-A8A8-68E6B3B44F5D}" type="presParOf" srcId="{934C4B21-AD2D-4531-BFD4-369A0440050F}" destId="{B843478C-56E1-47B1-9ADA-A1325E4FA6DE}" srcOrd="4" destOrd="0" presId="urn:microsoft.com/office/officeart/2005/8/layout/hProcess4"/>
    <dgm:cxn modelId="{E2D528C1-05C9-4E97-8A49-E1330D6F530F}" type="presParOf" srcId="{266536F3-FFD2-4C2D-94D6-3B4C29052B2C}" destId="{7C4A3BB6-2500-4423-88FA-00FCD6CDD819}" srcOrd="1" destOrd="0" presId="urn:microsoft.com/office/officeart/2005/8/layout/hProcess4"/>
    <dgm:cxn modelId="{1C976862-7F29-4026-AA85-06D1904E96E7}" type="presParOf" srcId="{266536F3-FFD2-4C2D-94D6-3B4C29052B2C}" destId="{FA84C202-8F55-4F46-AE3F-108593F036DC}" srcOrd="2" destOrd="0" presId="urn:microsoft.com/office/officeart/2005/8/layout/hProcess4"/>
    <dgm:cxn modelId="{3B178F9A-F2ED-48F8-AF4B-C131E9481637}" type="presParOf" srcId="{FA84C202-8F55-4F46-AE3F-108593F036DC}" destId="{15C454EF-DD9D-4DC3-BE5F-885A48203053}" srcOrd="0" destOrd="0" presId="urn:microsoft.com/office/officeart/2005/8/layout/hProcess4"/>
    <dgm:cxn modelId="{0D0E7249-ED79-4ACF-B371-BC758D28B00C}" type="presParOf" srcId="{FA84C202-8F55-4F46-AE3F-108593F036DC}" destId="{7A6BD8BF-E90A-4519-B660-F258BBE817DC}" srcOrd="1" destOrd="0" presId="urn:microsoft.com/office/officeart/2005/8/layout/hProcess4"/>
    <dgm:cxn modelId="{1DA2817B-B93F-45C3-B0F9-9FAFE18076DF}" type="presParOf" srcId="{FA84C202-8F55-4F46-AE3F-108593F036DC}" destId="{19DB8EF9-CADB-49DF-9FB6-658F936D1486}" srcOrd="2" destOrd="0" presId="urn:microsoft.com/office/officeart/2005/8/layout/hProcess4"/>
    <dgm:cxn modelId="{50C6B373-99DD-442C-96E6-F65520F72563}" type="presParOf" srcId="{FA84C202-8F55-4F46-AE3F-108593F036DC}" destId="{6D5B382E-51D7-42BC-8465-5F8BB5674265}" srcOrd="3" destOrd="0" presId="urn:microsoft.com/office/officeart/2005/8/layout/hProcess4"/>
    <dgm:cxn modelId="{73F52BB7-76E0-4D05-AC4E-9F6E9CCE57F1}" type="presParOf" srcId="{FA84C202-8F55-4F46-AE3F-108593F036DC}" destId="{FBF05F47-8784-4126-8733-824BBE59A0E5}" srcOrd="4" destOrd="0" presId="urn:microsoft.com/office/officeart/2005/8/layout/hProcess4"/>
    <dgm:cxn modelId="{C600A9FC-B7F7-4E4E-988A-D08D40AAF99B}" type="presParOf" srcId="{266536F3-FFD2-4C2D-94D6-3B4C29052B2C}" destId="{E7D6B6ED-54C2-4C93-9C67-363CE5FF24E1}" srcOrd="3" destOrd="0" presId="urn:microsoft.com/office/officeart/2005/8/layout/hProcess4"/>
    <dgm:cxn modelId="{FB296AF3-FE60-448D-B48F-9D11FF5B6C39}" type="presParOf" srcId="{266536F3-FFD2-4C2D-94D6-3B4C29052B2C}" destId="{63C5E454-FE15-4FC5-8E31-BFA7D218DEFF}" srcOrd="4" destOrd="0" presId="urn:microsoft.com/office/officeart/2005/8/layout/hProcess4"/>
    <dgm:cxn modelId="{ACE21A90-9C5F-4F4B-89A8-11B31F2EE118}" type="presParOf" srcId="{63C5E454-FE15-4FC5-8E31-BFA7D218DEFF}" destId="{3A01AC05-C301-4A1B-9CF2-CFFC1BAE81E6}" srcOrd="0" destOrd="0" presId="urn:microsoft.com/office/officeart/2005/8/layout/hProcess4"/>
    <dgm:cxn modelId="{EC2D9571-14D2-4B1E-83AD-0D6ED70D5117}" type="presParOf" srcId="{63C5E454-FE15-4FC5-8E31-BFA7D218DEFF}" destId="{198477FC-0886-4172-A00F-6B1C3D4569E2}" srcOrd="1" destOrd="0" presId="urn:microsoft.com/office/officeart/2005/8/layout/hProcess4"/>
    <dgm:cxn modelId="{017B113A-4DD1-4707-B647-58E304CB4685}" type="presParOf" srcId="{63C5E454-FE15-4FC5-8E31-BFA7D218DEFF}" destId="{9E8222FA-66FD-46A9-9E2C-7D29AACBE76F}" srcOrd="2" destOrd="0" presId="urn:microsoft.com/office/officeart/2005/8/layout/hProcess4"/>
    <dgm:cxn modelId="{574C5EFD-4269-4D60-B7C6-B5A1ECFD16CA}" type="presParOf" srcId="{63C5E454-FE15-4FC5-8E31-BFA7D218DEFF}" destId="{451586F3-3288-413B-BAED-BD1FBFDA37AD}" srcOrd="3" destOrd="0" presId="urn:microsoft.com/office/officeart/2005/8/layout/hProcess4"/>
    <dgm:cxn modelId="{481F931C-15F5-42A2-BA30-654CAF83A885}" type="presParOf" srcId="{63C5E454-FE15-4FC5-8E31-BFA7D218DEFF}" destId="{C2E1C938-7103-4B25-ACE2-3286ECFBA2D7}" srcOrd="4" destOrd="0" presId="urn:microsoft.com/office/officeart/2005/8/layout/hProcess4"/>
    <dgm:cxn modelId="{EA4390AD-2D96-44D3-9B45-143FFA62984E}" type="presParOf" srcId="{266536F3-FFD2-4C2D-94D6-3B4C29052B2C}" destId="{443C3089-8860-4384-91C9-12F72A6B1579}" srcOrd="5" destOrd="0" presId="urn:microsoft.com/office/officeart/2005/8/layout/hProcess4"/>
    <dgm:cxn modelId="{DDDB2BED-1BF5-44A5-A7EB-CD0478E7E0D2}" type="presParOf" srcId="{266536F3-FFD2-4C2D-94D6-3B4C29052B2C}" destId="{F89AFAEC-D4AE-4683-ABE7-5B37EB8FA6DC}" srcOrd="6" destOrd="0" presId="urn:microsoft.com/office/officeart/2005/8/layout/hProcess4"/>
    <dgm:cxn modelId="{1D2FDF12-36D0-4306-A09F-B562A898948E}" type="presParOf" srcId="{F89AFAEC-D4AE-4683-ABE7-5B37EB8FA6DC}" destId="{8E1BF9AC-CD06-402E-B5F3-92F82169AB9B}" srcOrd="0" destOrd="0" presId="urn:microsoft.com/office/officeart/2005/8/layout/hProcess4"/>
    <dgm:cxn modelId="{6EF666BA-97FF-4954-B2C3-361849748079}" type="presParOf" srcId="{F89AFAEC-D4AE-4683-ABE7-5B37EB8FA6DC}" destId="{3A7B4D9C-D746-4FC2-AE1D-122E6A14CA1A}" srcOrd="1" destOrd="0" presId="urn:microsoft.com/office/officeart/2005/8/layout/hProcess4"/>
    <dgm:cxn modelId="{59E22C58-7CA2-44F9-806E-85C5F37975AF}" type="presParOf" srcId="{F89AFAEC-D4AE-4683-ABE7-5B37EB8FA6DC}" destId="{9EAA5D4D-40C7-4BDC-9B0E-B35C19A1EABC}" srcOrd="2" destOrd="0" presId="urn:microsoft.com/office/officeart/2005/8/layout/hProcess4"/>
    <dgm:cxn modelId="{9B70A942-AE7D-444C-89FC-8BFA474EAE0A}" type="presParOf" srcId="{F89AFAEC-D4AE-4683-ABE7-5B37EB8FA6DC}" destId="{D723DD5C-9644-4582-925D-102264BF1D2C}" srcOrd="3" destOrd="0" presId="urn:microsoft.com/office/officeart/2005/8/layout/hProcess4"/>
    <dgm:cxn modelId="{4A12323B-3537-43F6-AE14-532C9CD19FBB}" type="presParOf" srcId="{F89AFAEC-D4AE-4683-ABE7-5B37EB8FA6DC}" destId="{EF2F1C82-6A48-4702-B36F-B6FC95D3750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F5D8F-DAA7-4E99-B530-25E7FC4AA1B2}">
      <dsp:nvSpPr>
        <dsp:cNvPr id="0" name=""/>
        <dsp:cNvSpPr/>
      </dsp:nvSpPr>
      <dsp:spPr>
        <a:xfrm>
          <a:off x="0" y="1300857"/>
          <a:ext cx="5821301" cy="5821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Suncor currently owns, operates and maintains over 200 ultra class fleet (320+ </a:t>
          </a:r>
          <a:r>
            <a:rPr lang="en-US" sz="2200" kern="1200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tonne</a:t>
          </a:r>
          <a:r>
            <a:rPr lang="en-US" sz="22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) haul trucks</a:t>
          </a:r>
        </a:p>
      </dsp:txBody>
      <dsp:txXfrm>
        <a:off x="852510" y="2153367"/>
        <a:ext cx="4116281" cy="4116281"/>
      </dsp:txXfrm>
    </dsp:sp>
    <dsp:sp modelId="{1FF2E45C-3FAF-4B94-A3A3-ED55042B5E88}">
      <dsp:nvSpPr>
        <dsp:cNvPr id="0" name=""/>
        <dsp:cNvSpPr/>
      </dsp:nvSpPr>
      <dsp:spPr>
        <a:xfrm>
          <a:off x="5821300" y="1300857"/>
          <a:ext cx="5821301" cy="5821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These haul trucks operate 24/7/365</a:t>
          </a:r>
        </a:p>
      </dsp:txBody>
      <dsp:txXfrm>
        <a:off x="6673810" y="2153367"/>
        <a:ext cx="4116281" cy="4116281"/>
      </dsp:txXfrm>
    </dsp:sp>
    <dsp:sp modelId="{2229AF9E-95F3-45A4-A8F3-F4FBB9A1805E}">
      <dsp:nvSpPr>
        <dsp:cNvPr id="0" name=""/>
        <dsp:cNvSpPr/>
      </dsp:nvSpPr>
      <dsp:spPr>
        <a:xfrm>
          <a:off x="11642601" y="1300857"/>
          <a:ext cx="5821301" cy="5821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Minimizing downtime and maximizing material moved with these trucks results in value</a:t>
          </a:r>
        </a:p>
      </dsp:txBody>
      <dsp:txXfrm>
        <a:off x="12495111" y="2153367"/>
        <a:ext cx="4116281" cy="4116281"/>
      </dsp:txXfrm>
    </dsp:sp>
    <dsp:sp modelId="{4BFC865D-5EB0-48BB-BCD9-55F22E8A1650}">
      <dsp:nvSpPr>
        <dsp:cNvPr id="0" name=""/>
        <dsp:cNvSpPr/>
      </dsp:nvSpPr>
      <dsp:spPr>
        <a:xfrm>
          <a:off x="17463903" y="1300857"/>
          <a:ext cx="5821301" cy="58213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Increasing the efficiency on the maintenance performed allows the truck to return to work as quick as possible.</a:t>
          </a:r>
        </a:p>
      </dsp:txBody>
      <dsp:txXfrm>
        <a:off x="18316413" y="2153367"/>
        <a:ext cx="4116281" cy="4116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8AAA9-E42F-4FAB-A5D1-2CD88B4687B9}">
      <dsp:nvSpPr>
        <dsp:cNvPr id="0" name=""/>
        <dsp:cNvSpPr/>
      </dsp:nvSpPr>
      <dsp:spPr>
        <a:xfrm>
          <a:off x="2143" y="4377350"/>
          <a:ext cx="4324999" cy="35672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Binders with paper work orders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Union, non-union, historical challenges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No ability to flag delays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No view of shop for supervisor without walking floor and talking to each bay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Paper feedback loop to planners</a:t>
          </a:r>
        </a:p>
      </dsp:txBody>
      <dsp:txXfrm>
        <a:off x="84235" y="4459442"/>
        <a:ext cx="4160815" cy="2638631"/>
      </dsp:txXfrm>
    </dsp:sp>
    <dsp:sp modelId="{7C4A3BB6-2500-4423-88FA-00FCD6CDD819}">
      <dsp:nvSpPr>
        <dsp:cNvPr id="0" name=""/>
        <dsp:cNvSpPr/>
      </dsp:nvSpPr>
      <dsp:spPr>
        <a:xfrm>
          <a:off x="2446156" y="5172959"/>
          <a:ext cx="4828779" cy="4828779"/>
        </a:xfrm>
        <a:prstGeom prst="leftCircularArrow">
          <a:avLst>
            <a:gd name="adj1" fmla="val 2735"/>
            <a:gd name="adj2" fmla="val 333246"/>
            <a:gd name="adj3" fmla="val 2108757"/>
            <a:gd name="adj4" fmla="val 9024489"/>
            <a:gd name="adj5" fmla="val 31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F7B54-9D82-4C23-A433-326110F3BE8A}">
      <dsp:nvSpPr>
        <dsp:cNvPr id="0" name=""/>
        <dsp:cNvSpPr/>
      </dsp:nvSpPr>
      <dsp:spPr>
        <a:xfrm>
          <a:off x="789581" y="7180165"/>
          <a:ext cx="4191789" cy="1528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Current state</a:t>
          </a:r>
        </a:p>
      </dsp:txBody>
      <dsp:txXfrm>
        <a:off x="834358" y="7224942"/>
        <a:ext cx="4102235" cy="1439254"/>
      </dsp:txXfrm>
    </dsp:sp>
    <dsp:sp modelId="{7A6BD8BF-E90A-4519-B660-F258BBE817DC}">
      <dsp:nvSpPr>
        <dsp:cNvPr id="0" name=""/>
        <dsp:cNvSpPr/>
      </dsp:nvSpPr>
      <dsp:spPr>
        <a:xfrm>
          <a:off x="5610200" y="4377350"/>
          <a:ext cx="4324999" cy="35672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Evaluated market options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Union, non-union, historical challenges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Custom DevOps solution to ensure value driven feature approach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Technology strategy to help drive scalability, system performance, feature release and integration.</a:t>
          </a:r>
        </a:p>
      </dsp:txBody>
      <dsp:txXfrm>
        <a:off x="5692292" y="5223846"/>
        <a:ext cx="4160815" cy="2638631"/>
      </dsp:txXfrm>
    </dsp:sp>
    <dsp:sp modelId="{E7D6B6ED-54C2-4C93-9C67-363CE5FF24E1}">
      <dsp:nvSpPr>
        <dsp:cNvPr id="0" name=""/>
        <dsp:cNvSpPr/>
      </dsp:nvSpPr>
      <dsp:spPr>
        <a:xfrm>
          <a:off x="8031197" y="2230860"/>
          <a:ext cx="5181694" cy="5181694"/>
        </a:xfrm>
        <a:prstGeom prst="circularArrow">
          <a:avLst>
            <a:gd name="adj1" fmla="val 2548"/>
            <a:gd name="adj2" fmla="val 309206"/>
            <a:gd name="adj3" fmla="val 19515284"/>
            <a:gd name="adj4" fmla="val 12575511"/>
            <a:gd name="adj5" fmla="val 297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B382E-51D7-42BC-8465-5F8BB5674265}">
      <dsp:nvSpPr>
        <dsp:cNvPr id="0" name=""/>
        <dsp:cNvSpPr/>
      </dsp:nvSpPr>
      <dsp:spPr>
        <a:xfrm>
          <a:off x="6571311" y="3612945"/>
          <a:ext cx="3844443" cy="1528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Process</a:t>
          </a:r>
        </a:p>
      </dsp:txBody>
      <dsp:txXfrm>
        <a:off x="6616088" y="3657722"/>
        <a:ext cx="3754889" cy="1439254"/>
      </dsp:txXfrm>
    </dsp:sp>
    <dsp:sp modelId="{198477FC-0886-4172-A00F-6B1C3D4569E2}">
      <dsp:nvSpPr>
        <dsp:cNvPr id="0" name=""/>
        <dsp:cNvSpPr/>
      </dsp:nvSpPr>
      <dsp:spPr>
        <a:xfrm>
          <a:off x="11044585" y="4377350"/>
          <a:ext cx="4324999" cy="35672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Suncor </a:t>
          </a:r>
          <a:r>
            <a:rPr lang="en-US" sz="1800" kern="1200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Devops</a:t>
          </a: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 standard tools</a:t>
          </a:r>
        </a:p>
      </dsp:txBody>
      <dsp:txXfrm>
        <a:off x="11126677" y="4459442"/>
        <a:ext cx="4160815" cy="2638631"/>
      </dsp:txXfrm>
    </dsp:sp>
    <dsp:sp modelId="{443C3089-8860-4384-91C9-12F72A6B1579}">
      <dsp:nvSpPr>
        <dsp:cNvPr id="0" name=""/>
        <dsp:cNvSpPr/>
      </dsp:nvSpPr>
      <dsp:spPr>
        <a:xfrm>
          <a:off x="13501624" y="5322135"/>
          <a:ext cx="4629055" cy="4629055"/>
        </a:xfrm>
        <a:prstGeom prst="leftCircularArrow">
          <a:avLst>
            <a:gd name="adj1" fmla="val 2853"/>
            <a:gd name="adj2" fmla="val 348584"/>
            <a:gd name="adj3" fmla="val 2124095"/>
            <a:gd name="adj4" fmla="val 9024489"/>
            <a:gd name="adj5" fmla="val 332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586F3-3288-413B-BAED-BD1FBFDA37AD}">
      <dsp:nvSpPr>
        <dsp:cNvPr id="0" name=""/>
        <dsp:cNvSpPr/>
      </dsp:nvSpPr>
      <dsp:spPr>
        <a:xfrm>
          <a:off x="12005696" y="7180165"/>
          <a:ext cx="3844443" cy="1528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Solution</a:t>
          </a:r>
        </a:p>
      </dsp:txBody>
      <dsp:txXfrm>
        <a:off x="12050473" y="7224942"/>
        <a:ext cx="3754889" cy="1439254"/>
      </dsp:txXfrm>
    </dsp:sp>
    <dsp:sp modelId="{3A7B4D9C-D746-4FC2-AE1D-122E6A14CA1A}">
      <dsp:nvSpPr>
        <dsp:cNvPr id="0" name=""/>
        <dsp:cNvSpPr/>
      </dsp:nvSpPr>
      <dsp:spPr>
        <a:xfrm>
          <a:off x="16478969" y="4377350"/>
          <a:ext cx="4324999" cy="35672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Digital task lists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Monitors, kiosk and supervisor dashboard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Flagged delays to support / intervention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Prescriptive delivery of tasks and control over order of work</a:t>
          </a:r>
        </a:p>
      </dsp:txBody>
      <dsp:txXfrm>
        <a:off x="16561061" y="5223846"/>
        <a:ext cx="4160815" cy="2638631"/>
      </dsp:txXfrm>
    </dsp:sp>
    <dsp:sp modelId="{D723DD5C-9644-4582-925D-102264BF1D2C}">
      <dsp:nvSpPr>
        <dsp:cNvPr id="0" name=""/>
        <dsp:cNvSpPr/>
      </dsp:nvSpPr>
      <dsp:spPr>
        <a:xfrm>
          <a:off x="17440080" y="3612945"/>
          <a:ext cx="3844443" cy="1528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Future state</a:t>
          </a:r>
        </a:p>
      </dsp:txBody>
      <dsp:txXfrm>
        <a:off x="17484857" y="3657722"/>
        <a:ext cx="3754889" cy="1439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9EAB1-53BD-4639-B593-974D168CE0F5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6009D-3828-4E47-8FB4-50D2430458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056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operations include: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Oil sands development &amp; upgrading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Conventional and offshore production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Petroleum refining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marketing (Petro-Canada)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009D-3828-4E47-8FB4-50D2430458B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074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operations include: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Oil sands development &amp; upgrading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Conventional and offshore production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Petroleum refining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marketing (Petro-Canada)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009D-3828-4E47-8FB4-50D2430458B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0566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009D-3828-4E47-8FB4-50D2430458B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90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009D-3828-4E47-8FB4-50D2430458B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83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operations include: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Oil sands development &amp; upgrading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Conventional and offshore production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Petroleum refining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marketing (Petro-Canada)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009D-3828-4E47-8FB4-50D2430458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51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operations include: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Oil sands development &amp; upgrading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Conventional and offshore production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Petroleum refining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marketing (Petro-Canada)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009D-3828-4E47-8FB4-50D2430458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372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009D-3828-4E47-8FB4-50D2430458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1252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6009D-3828-4E47-8FB4-50D2430458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85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1546C-F43D-924C-8E49-C5F4A927E9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252" b="8384"/>
          <a:stretch/>
        </p:blipFill>
        <p:spPr>
          <a:xfrm>
            <a:off x="0" y="0"/>
            <a:ext cx="24399759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4566E1-87FD-C141-AFD8-0DD5340DEFBA}"/>
              </a:ext>
            </a:extLst>
          </p:cNvPr>
          <p:cNvSpPr/>
          <p:nvPr userDrawn="1"/>
        </p:nvSpPr>
        <p:spPr>
          <a:xfrm>
            <a:off x="-22302" y="3508756"/>
            <a:ext cx="11040822" cy="6882424"/>
          </a:xfrm>
          <a:prstGeom prst="rect">
            <a:avLst/>
          </a:prstGeom>
          <a:solidFill>
            <a:srgbClr val="25374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B9CA3B-B75C-D243-8181-8DF1D7295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54" y="3937517"/>
            <a:ext cx="9523141" cy="2840639"/>
          </a:xfrm>
        </p:spPr>
        <p:txBody>
          <a:bodyPr anchor="b"/>
          <a:lstStyle>
            <a:lvl1pPr>
              <a:defRPr sz="55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The presentation title goes here, keep it short and sweet. 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6F47CB1-A46A-A94C-9702-1DFDB9FA723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254" y="9217187"/>
            <a:ext cx="9523141" cy="694744"/>
          </a:xfrm>
        </p:spPr>
        <p:txBody>
          <a:bodyPr anchor="b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dirty="0"/>
              <a:t>MM.DD.YY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E0E69DA-1A87-724B-B815-2020043F1B0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19254" y="6929238"/>
            <a:ext cx="9523141" cy="2136868"/>
          </a:xfrm>
        </p:spPr>
        <p:txBody>
          <a:bodyPr anchor="b"/>
          <a:lstStyle>
            <a:lvl1pPr marL="0" indent="0">
              <a:buNone/>
              <a:defRPr sz="4000" b="0" i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dirty="0"/>
              <a:t>Sub copy goes here. If you don’t have sub copy, you can delete this text box.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B0158-33AB-F047-80B7-0CCAB8126986}"/>
              </a:ext>
            </a:extLst>
          </p:cNvPr>
          <p:cNvCxnSpPr>
            <a:cxnSpLocks/>
          </p:cNvCxnSpPr>
          <p:nvPr userDrawn="1"/>
        </p:nvCxnSpPr>
        <p:spPr>
          <a:xfrm flipV="1">
            <a:off x="-30994" y="44605"/>
            <a:ext cx="24413407" cy="446"/>
          </a:xfrm>
          <a:prstGeom prst="line">
            <a:avLst/>
          </a:prstGeom>
          <a:ln w="139700">
            <a:gradFill flip="none" rotWithShape="1">
              <a:gsLst>
                <a:gs pos="54000">
                  <a:srgbClr val="F5821E"/>
                </a:gs>
                <a:gs pos="100000">
                  <a:srgbClr val="EF4034"/>
                </a:gs>
                <a:gs pos="2000">
                  <a:srgbClr val="FFC42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81293E-DF73-384A-9E81-B89146C679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1562550" y="12132697"/>
            <a:ext cx="2159858" cy="9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4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1" userDrawn="1">
          <p15:clr>
            <a:srgbClr val="FBAE40"/>
          </p15:clr>
        </p15:guide>
        <p15:guide id="2" pos="42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6579" y="4282440"/>
            <a:ext cx="10210521" cy="8061960"/>
          </a:xfrm>
        </p:spPr>
        <p:txBody>
          <a:bodyPr lIns="0" tIns="0" rIns="0" bIns="0" numCol="1" spcCol="0"/>
          <a:lstStyle>
            <a:lvl1pPr marL="349177" indent="-349177">
              <a:lnSpc>
                <a:spcPts val="3500"/>
              </a:lnSpc>
              <a:spcAft>
                <a:spcPts val="600"/>
              </a:spcAft>
              <a:defRPr sz="2500"/>
            </a:lvl1pPr>
            <a:lvl2pPr marL="72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2pPr>
            <a:lvl3pPr marL="126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3pPr>
            <a:lvl4pPr marL="162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4pPr>
            <a:lvl5pPr marL="198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5pPr>
          </a:lstStyle>
          <a:p>
            <a:r>
              <a:rPr lang="en-US" dirty="0"/>
              <a:t>This is an example of text with the copy on the left and space for </a:t>
            </a:r>
            <a:br>
              <a:rPr lang="en-US" dirty="0"/>
            </a:br>
            <a:r>
              <a:rPr lang="en-US" dirty="0"/>
              <a:t>a </a:t>
            </a:r>
            <a:r>
              <a:rPr lang="en-CA" dirty="0"/>
              <a:t>chart, image, video or object on the right. When placing a chart, the font size of your chart title and legend will have to be manually set to 20 pts</a:t>
            </a:r>
          </a:p>
          <a:p>
            <a:pPr lvl="0"/>
            <a:r>
              <a:rPr lang="en-US" dirty="0"/>
              <a:t>If you don’t require bullets, simply highlight the text, and in the home tab, click the bullet menu and choose “none”.</a:t>
            </a:r>
          </a:p>
          <a:p>
            <a:pPr lvl="0"/>
            <a:r>
              <a:rPr lang="en-US" dirty="0"/>
              <a:t>Your bullets should always be a sold dot. The indentation of the next bullet adds hierarchy.</a:t>
            </a:r>
          </a:p>
          <a:p>
            <a:pPr lvl="1"/>
            <a:r>
              <a:rPr lang="en-US" dirty="0"/>
              <a:t>The second bullet and all bullets following should be a smaller solid dot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7999" y="469453"/>
            <a:ext cx="22830914" cy="1586921"/>
          </a:xfrm>
        </p:spPr>
        <p:txBody>
          <a:bodyPr anchor="b"/>
          <a:lstStyle>
            <a:lvl1pPr>
              <a:defRPr sz="5500" b="1" i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The headline for your slide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999" y="2623083"/>
            <a:ext cx="22830914" cy="1092647"/>
          </a:xfrm>
        </p:spPr>
        <p:txBody>
          <a:bodyPr anchor="t"/>
          <a:lstStyle>
            <a:lvl1pPr marL="0" indent="0">
              <a:buNone/>
              <a:defRPr sz="4000" b="0" i="0">
                <a:solidFill>
                  <a:schemeClr val="accent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dirty="0"/>
              <a:t>If needed, this area is provided for sub copy. If you don’t need a text box for sub copy, simply delete this text box.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FAFFB0C-4003-9243-ABED-64EE041817D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2191206" y="4282439"/>
            <a:ext cx="11447706" cy="8061960"/>
          </a:xfrm>
        </p:spPr>
        <p:txBody>
          <a:bodyPr/>
          <a:lstStyle>
            <a:lvl1pPr>
              <a:buNone/>
              <a:defRPr sz="2500"/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9F3F9F0-B11E-BF4F-9192-9B16AECC02B3}"/>
              </a:ext>
            </a:extLst>
          </p:cNvPr>
          <p:cNvSpPr txBox="1">
            <a:spLocks/>
          </p:cNvSpPr>
          <p:nvPr userDrawn="1"/>
        </p:nvSpPr>
        <p:spPr>
          <a:xfrm>
            <a:off x="876579" y="13008436"/>
            <a:ext cx="501897" cy="191101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F19A9E-264E-CD4D-9E57-C8F7195869F4}" type="slidenum">
              <a:rPr lang="en-GB" sz="1500" b="1" i="0" smtClean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pPr algn="l"/>
              <a:t>‹#›</a:t>
            </a:fld>
            <a:endParaRPr lang="en-US" sz="1500" b="1" i="0" dirty="0">
              <a:solidFill>
                <a:schemeClr val="accent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03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Char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7999" y="469453"/>
            <a:ext cx="22830914" cy="1586921"/>
          </a:xfrm>
        </p:spPr>
        <p:txBody>
          <a:bodyPr anchor="b"/>
          <a:lstStyle>
            <a:lvl1pPr>
              <a:defRPr sz="5500" b="1" i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The headline for your slide goes here.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999" y="2623083"/>
            <a:ext cx="22830914" cy="1092647"/>
          </a:xfrm>
        </p:spPr>
        <p:txBody>
          <a:bodyPr anchor="t"/>
          <a:lstStyle>
            <a:lvl1pPr marL="0" indent="0">
              <a:buNone/>
              <a:defRPr sz="4000" b="0" i="0">
                <a:solidFill>
                  <a:schemeClr val="accent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dirty="0"/>
              <a:t>If needed, this area is provided for sub copy. If you don’t need a text box for sub copy, simply delete this text box.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FAFFB0C-4003-9243-ABED-64EE041817D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07998" y="4282439"/>
            <a:ext cx="22830914" cy="806196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E33DBA5-99E5-DC49-95D6-CADCC996490D}"/>
              </a:ext>
            </a:extLst>
          </p:cNvPr>
          <p:cNvSpPr txBox="1">
            <a:spLocks/>
          </p:cNvSpPr>
          <p:nvPr userDrawn="1"/>
        </p:nvSpPr>
        <p:spPr>
          <a:xfrm>
            <a:off x="876579" y="13008436"/>
            <a:ext cx="501897" cy="191101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F19A9E-264E-CD4D-9E57-C8F7195869F4}" type="slidenum">
              <a:rPr lang="en-GB" sz="1500" b="1" i="0" smtClean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pPr algn="l"/>
              <a:t>‹#›</a:t>
            </a:fld>
            <a:endParaRPr lang="en-US" sz="1500" b="1" i="0" dirty="0">
              <a:solidFill>
                <a:schemeClr val="accent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939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3">
            <a:extLst>
              <a:ext uri="{FF2B5EF4-FFF2-40B4-BE49-F238E27FC236}">
                <a16:creationId xmlns:a16="http://schemas.microsoft.com/office/drawing/2014/main" id="{275C2BC2-6E1E-D642-A45F-77525ABD37E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7824803" y="2623083"/>
            <a:ext cx="16579835" cy="9562567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500"/>
            </a:lvl1pPr>
          </a:lstStyle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6580" y="5892106"/>
            <a:ext cx="6492914" cy="6293544"/>
          </a:xfrm>
        </p:spPr>
        <p:txBody>
          <a:bodyPr lIns="0" tIns="0" rIns="0" bIns="0" numCol="1" spcCol="0"/>
          <a:lstStyle>
            <a:lvl1pPr marL="349177" indent="-349177">
              <a:lnSpc>
                <a:spcPts val="3500"/>
              </a:lnSpc>
              <a:spcAft>
                <a:spcPts val="600"/>
              </a:spcAft>
              <a:defRPr sz="2500"/>
            </a:lvl1pPr>
            <a:lvl2pPr marL="72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2pPr>
            <a:lvl3pPr marL="126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3pPr>
            <a:lvl4pPr marL="162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4pPr>
            <a:lvl5pPr marL="198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5pPr>
          </a:lstStyle>
          <a:p>
            <a:r>
              <a:rPr lang="en-US" dirty="0"/>
              <a:t>This is an example of text with the copy on the left and space for a </a:t>
            </a:r>
            <a:r>
              <a:rPr lang="en-CA" dirty="0"/>
              <a:t>chart, image, video or object on the right. When placing a chart, the font size of your chart title and legend will have to be manually set to 20 pts</a:t>
            </a:r>
          </a:p>
          <a:p>
            <a:pPr lvl="0"/>
            <a:r>
              <a:rPr lang="en-US" dirty="0"/>
              <a:t>Your bullets should always be a sold dot. The indentation of the next bullet adds hierarchy.</a:t>
            </a:r>
          </a:p>
          <a:p>
            <a:pPr lvl="1"/>
            <a:r>
              <a:rPr lang="en-US" dirty="0"/>
              <a:t>The second bullet and all bullets following should be a smaller solid dot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7999" y="469453"/>
            <a:ext cx="22830914" cy="1586921"/>
          </a:xfrm>
        </p:spPr>
        <p:txBody>
          <a:bodyPr anchor="b"/>
          <a:lstStyle>
            <a:lvl1pPr>
              <a:defRPr sz="5500" b="1" i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The headline for your slide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999" y="2623083"/>
            <a:ext cx="6492914" cy="3012607"/>
          </a:xfrm>
        </p:spPr>
        <p:txBody>
          <a:bodyPr anchor="t"/>
          <a:lstStyle>
            <a:lvl1pPr marL="0" indent="0">
              <a:buNone/>
              <a:defRPr sz="4000" b="0" i="0">
                <a:solidFill>
                  <a:schemeClr val="accent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dirty="0"/>
              <a:t>If needed, this area is provided for sub copy. If you don’t need a text box for sub copy, simply delete this text box.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9F3F9F0-B11E-BF4F-9192-9B16AECC02B3}"/>
              </a:ext>
            </a:extLst>
          </p:cNvPr>
          <p:cNvSpPr txBox="1">
            <a:spLocks/>
          </p:cNvSpPr>
          <p:nvPr userDrawn="1"/>
        </p:nvSpPr>
        <p:spPr>
          <a:xfrm>
            <a:off x="876579" y="13008436"/>
            <a:ext cx="501897" cy="191101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F19A9E-264E-CD4D-9E57-C8F7195869F4}" type="slidenum">
              <a:rPr lang="en-GB" sz="1500" b="1" i="0" smtClean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pPr algn="l"/>
              <a:t>‹#›</a:t>
            </a:fld>
            <a:endParaRPr lang="en-US" sz="1500" b="1" i="0" dirty="0">
              <a:solidFill>
                <a:schemeClr val="accent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714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9F3F9F0-B11E-BF4F-9192-9B16AECC02B3}"/>
              </a:ext>
            </a:extLst>
          </p:cNvPr>
          <p:cNvSpPr txBox="1">
            <a:spLocks/>
          </p:cNvSpPr>
          <p:nvPr userDrawn="1"/>
        </p:nvSpPr>
        <p:spPr>
          <a:xfrm>
            <a:off x="876579" y="13008436"/>
            <a:ext cx="501897" cy="191101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F19A9E-264E-CD4D-9E57-C8F7195869F4}" type="slidenum">
              <a:rPr lang="en-GB" sz="1500" b="1" i="0" smtClean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pPr algn="l"/>
              <a:t>‹#›</a:t>
            </a:fld>
            <a:endParaRPr lang="en-US" sz="1500" b="1" i="0" dirty="0">
              <a:solidFill>
                <a:schemeClr val="accent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7F1956-14C6-F64E-8BE8-1BDAE9983A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999" y="469453"/>
            <a:ext cx="22830914" cy="1586921"/>
          </a:xfrm>
        </p:spPr>
        <p:txBody>
          <a:bodyPr anchor="b"/>
          <a:lstStyle>
            <a:lvl1pPr>
              <a:defRPr sz="5500" b="1" i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The headline for your slide goes here.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41B80A-56B6-B045-BBC5-3343E28C87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999" y="2623083"/>
            <a:ext cx="22830914" cy="1092647"/>
          </a:xfrm>
        </p:spPr>
        <p:txBody>
          <a:bodyPr anchor="t"/>
          <a:lstStyle>
            <a:lvl1pPr marL="0" indent="0">
              <a:buNone/>
              <a:defRPr sz="4000" b="0" i="0">
                <a:solidFill>
                  <a:schemeClr val="accent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dirty="0"/>
              <a:t>If needed, this area is provided for sub copy. If you don’t need a text box for sub copy, simply delete this text box.</a:t>
            </a:r>
          </a:p>
        </p:txBody>
      </p:sp>
    </p:spTree>
    <p:extLst>
      <p:ext uri="{BB962C8B-B14F-4D97-AF65-F5344CB8AC3E}">
        <p14:creationId xmlns:p14="http://schemas.microsoft.com/office/powerpoint/2010/main" val="391896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994" y="2327677"/>
            <a:ext cx="21072012" cy="4775200"/>
          </a:xfrm>
        </p:spPr>
        <p:txBody>
          <a:bodyPr anchor="b"/>
          <a:lstStyle>
            <a:lvl1pPr algn="l">
              <a:defRPr sz="8000" b="1" i="0">
                <a:solidFill>
                  <a:srgbClr val="66CAE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This is a solid background option for </a:t>
            </a:r>
            <a:br>
              <a:rPr lang="en-US" dirty="0"/>
            </a:br>
            <a:r>
              <a:rPr lang="en-US" dirty="0"/>
              <a:t>a presentation title slide. The title </a:t>
            </a:r>
            <a:br>
              <a:rPr lang="en-US" dirty="0"/>
            </a:br>
            <a:r>
              <a:rPr lang="en-US" dirty="0"/>
              <a:t>would go here.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1993" y="7351046"/>
            <a:ext cx="21072012" cy="1101578"/>
          </a:xfrm>
        </p:spPr>
        <p:txBody>
          <a:bodyPr anchor="b"/>
          <a:lstStyle>
            <a:lvl1pPr marL="0" indent="0" algn="l">
              <a:buNone/>
              <a:defRPr sz="5000" b="0" i="0">
                <a:solidFill>
                  <a:schemeClr val="bg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 dirty="0"/>
              <a:t>If needed, you can put sub copy here.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15DABB-F96C-A04D-A98D-984123BA04A3}"/>
              </a:ext>
            </a:extLst>
          </p:cNvPr>
          <p:cNvCxnSpPr>
            <a:cxnSpLocks/>
          </p:cNvCxnSpPr>
          <p:nvPr userDrawn="1"/>
        </p:nvCxnSpPr>
        <p:spPr>
          <a:xfrm flipV="1">
            <a:off x="-30994" y="44605"/>
            <a:ext cx="24413407" cy="446"/>
          </a:xfrm>
          <a:prstGeom prst="line">
            <a:avLst/>
          </a:prstGeom>
          <a:ln w="139700">
            <a:gradFill flip="none" rotWithShape="1">
              <a:gsLst>
                <a:gs pos="54000">
                  <a:srgbClr val="F5821E"/>
                </a:gs>
                <a:gs pos="100000">
                  <a:srgbClr val="EF4034"/>
                </a:gs>
                <a:gs pos="2000">
                  <a:srgbClr val="FFC42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DC5EA8-B04B-C641-8BEC-711886EF1822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02109" y="8497228"/>
            <a:ext cx="4527395" cy="694744"/>
          </a:xfrm>
        </p:spPr>
        <p:txBody>
          <a:bodyPr anchor="b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dirty="0"/>
              <a:t>MM.DD.YY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7EF95-377B-1D4A-870D-D557FFCD3F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562550" y="12132697"/>
            <a:ext cx="2159858" cy="9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31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1" userDrawn="1">
          <p15:clr>
            <a:srgbClr val="FBAE40"/>
          </p15:clr>
        </p15:guide>
        <p15:guide id="2" pos="422" userDrawn="1">
          <p15:clr>
            <a:srgbClr val="FBAE40"/>
          </p15:clr>
        </p15:guide>
        <p15:guide id="3" pos="149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925" y="5601145"/>
            <a:ext cx="23042563" cy="1501732"/>
          </a:xfrm>
        </p:spPr>
        <p:txBody>
          <a:bodyPr anchor="b"/>
          <a:lstStyle>
            <a:lvl1pPr algn="ctr">
              <a:defRPr sz="8000" b="1" i="0">
                <a:solidFill>
                  <a:srgbClr val="66CAE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15DABB-F96C-A04D-A98D-984123BA04A3}"/>
              </a:ext>
            </a:extLst>
          </p:cNvPr>
          <p:cNvCxnSpPr>
            <a:cxnSpLocks/>
          </p:cNvCxnSpPr>
          <p:nvPr userDrawn="1"/>
        </p:nvCxnSpPr>
        <p:spPr>
          <a:xfrm flipV="1">
            <a:off x="-30994" y="44605"/>
            <a:ext cx="24413407" cy="446"/>
          </a:xfrm>
          <a:prstGeom prst="line">
            <a:avLst/>
          </a:prstGeom>
          <a:ln w="139700">
            <a:gradFill flip="none" rotWithShape="1">
              <a:gsLst>
                <a:gs pos="54000">
                  <a:srgbClr val="F5821E"/>
                </a:gs>
                <a:gs pos="100000">
                  <a:srgbClr val="EF4034"/>
                </a:gs>
                <a:gs pos="2000">
                  <a:srgbClr val="FFC42A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C2DA5AF-B805-5941-AB05-941FFA3E7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11278" y="12132697"/>
            <a:ext cx="2159858" cy="9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46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1">
          <p15:clr>
            <a:srgbClr val="FBAE40"/>
          </p15:clr>
        </p15:guide>
        <p15:guide id="2" pos="422" userDrawn="1">
          <p15:clr>
            <a:srgbClr val="FBAE40"/>
          </p15:clr>
        </p15:guide>
        <p15:guide id="3" pos="1493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836CB28E-03C4-774D-B7DB-337FADD608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15412" y="9581060"/>
            <a:ext cx="19394929" cy="2296808"/>
          </a:xfrm>
        </p:spPr>
        <p:txBody>
          <a:bodyPr anchor="t"/>
          <a:lstStyle>
            <a:lvl1pPr marL="0" indent="0" algn="l">
              <a:buNone/>
              <a:defRPr sz="30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 dirty="0"/>
              <a:t>Slides like this for key takeaways make an impact and break up longer content. Lorem ipsum dolor sit amet,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D163B7-AC3D-7241-8306-AEAD51FD00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15412" y="1257300"/>
            <a:ext cx="19394929" cy="7997190"/>
          </a:xfrm>
        </p:spPr>
        <p:txBody>
          <a:bodyPr anchor="ctr"/>
          <a:lstStyle>
            <a:lvl1pPr algn="l">
              <a:lnSpc>
                <a:spcPts val="10500"/>
              </a:lnSpc>
              <a:spcAft>
                <a:spcPts val="600"/>
              </a:spcAft>
              <a:defRPr sz="8000" b="1" i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This is how we can make a large impactful statement, with simple bold type on a white background. The font colour should reflect the section you are 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F91B8-0B85-1E4E-A045-1CFF14DC94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506201" y="12678284"/>
            <a:ext cx="1439906" cy="6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13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1">
          <p15:clr>
            <a:srgbClr val="FBAE40"/>
          </p15:clr>
        </p15:guide>
        <p15:guide id="2" pos="30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836CB28E-03C4-774D-B7DB-337FADD608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15412" y="9581060"/>
            <a:ext cx="19394929" cy="2296808"/>
          </a:xfrm>
        </p:spPr>
        <p:txBody>
          <a:bodyPr anchor="t"/>
          <a:lstStyle>
            <a:lvl1pPr marL="0" indent="0" algn="l">
              <a:buNone/>
              <a:defRPr sz="3000" b="0" i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 dirty="0"/>
              <a:t>Slides like this for key takeaways make an impact and break up longer content. Lorem ipsum dolor sit amet,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D163B7-AC3D-7241-8306-AEAD51FD00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15412" y="1257300"/>
            <a:ext cx="19394929" cy="7997190"/>
          </a:xfrm>
        </p:spPr>
        <p:txBody>
          <a:bodyPr anchor="ctr"/>
          <a:lstStyle>
            <a:lvl1pPr algn="l">
              <a:lnSpc>
                <a:spcPts val="10500"/>
              </a:lnSpc>
              <a:spcAft>
                <a:spcPts val="600"/>
              </a:spcAft>
              <a:defRPr sz="8000" b="1" i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This is how we can make a large impactful statement, with simple bold type on a white background. The font colour should reflect the section you are 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F91B8-0B85-1E4E-A045-1CFF14DC94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506201" y="12678284"/>
            <a:ext cx="1439906" cy="6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3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1">
          <p15:clr>
            <a:srgbClr val="FBAE40"/>
          </p15:clr>
        </p15:guide>
        <p15:guide id="2" pos="3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6A237C8-40E4-7E40-AE8F-D0DACCE325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81587" y="939500"/>
            <a:ext cx="13357938" cy="11210828"/>
          </a:xfrm>
        </p:spPr>
        <p:txBody>
          <a:bodyPr anchor="ctr"/>
          <a:lstStyle>
            <a:lvl1pPr algn="l">
              <a:lnSpc>
                <a:spcPts val="10500"/>
              </a:lnSpc>
              <a:spcAft>
                <a:spcPts val="600"/>
              </a:spcAft>
              <a:defRPr sz="8000" b="1" i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This is also how we can make a large impactful statement, with bold </a:t>
            </a:r>
            <a:br>
              <a:rPr lang="en-US" dirty="0"/>
            </a:br>
            <a:r>
              <a:rPr lang="en-US" dirty="0"/>
              <a:t>type and an image on </a:t>
            </a:r>
            <a:br>
              <a:rPr lang="en-US" dirty="0"/>
            </a:br>
            <a:r>
              <a:rPr lang="en-US" dirty="0"/>
              <a:t>a white background.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DC6E89-AC54-694F-9364-E0BB6B007D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491775" y="12651198"/>
            <a:ext cx="1439906" cy="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0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1">
          <p15:clr>
            <a:srgbClr val="FBAE40"/>
          </p15:clr>
        </p15:guide>
        <p15:guide id="2" pos="3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6579" y="4282440"/>
            <a:ext cx="22853642" cy="8061960"/>
          </a:xfrm>
        </p:spPr>
        <p:txBody>
          <a:bodyPr lIns="0" tIns="0" rIns="0" bIns="0" numCol="3" spcCol="1080000"/>
          <a:lstStyle>
            <a:lvl1pPr marL="349177" indent="-349177">
              <a:lnSpc>
                <a:spcPts val="3500"/>
              </a:lnSpc>
              <a:spcAft>
                <a:spcPts val="600"/>
              </a:spcAft>
              <a:defRPr sz="2500"/>
            </a:lvl1pPr>
            <a:lvl2pPr marL="72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2pPr>
            <a:lvl3pPr marL="126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3pPr>
            <a:lvl4pPr marL="162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4pPr>
            <a:lvl5pPr marL="198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5pPr>
          </a:lstStyle>
          <a:p>
            <a:pPr lvl="0"/>
            <a:r>
              <a:rPr lang="en-US" dirty="0"/>
              <a:t>This is an example of text in a 3-column grid. Columns are great for when you’re trying to fit a lot of copy.</a:t>
            </a:r>
          </a:p>
          <a:p>
            <a:pPr lvl="0"/>
            <a:r>
              <a:rPr lang="en-US" dirty="0"/>
              <a:t>If you don’t require bullets, simply highlight the text, and in the home tab, click the bullet menu and choose “none”.</a:t>
            </a:r>
          </a:p>
          <a:p>
            <a:pPr lvl="0"/>
            <a:r>
              <a:rPr lang="en-US" dirty="0"/>
              <a:t>Your bullets should always be a sold dot. The indentation of the next bullet adds hierarchy.</a:t>
            </a:r>
          </a:p>
          <a:p>
            <a:pPr lvl="1"/>
            <a:r>
              <a:rPr lang="en-US" dirty="0"/>
              <a:t>The second bullet and all bullets following should be a smaller solid dot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This is an example of text in a 3-column grid. Columns are great for when you’re trying to fit a lot of copy.</a:t>
            </a:r>
          </a:p>
          <a:p>
            <a:pPr lvl="0"/>
            <a:r>
              <a:rPr lang="en-US" dirty="0"/>
              <a:t>If you don’t require bullets, simply highlight the text, and in the home tab, click the bullet menu and choose “none”.</a:t>
            </a:r>
          </a:p>
          <a:p>
            <a:pPr lvl="0"/>
            <a:r>
              <a:rPr lang="en-US" dirty="0"/>
              <a:t>Your bullets should always be a sold dot. The indentation of the next bullet adds hierarchy.</a:t>
            </a:r>
          </a:p>
          <a:p>
            <a:pPr lvl="1"/>
            <a:r>
              <a:rPr lang="en-US" dirty="0"/>
              <a:t>The second bullet and all bullets following should be a smaller solid dot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This is an example of text in a 3-column grid. Columns are great for when you’re trying to fit a lot of copy.</a:t>
            </a:r>
          </a:p>
          <a:p>
            <a:pPr lvl="0"/>
            <a:r>
              <a:rPr lang="en-US" dirty="0"/>
              <a:t>If you don’t require bullets, simply highlight the text, and in the home tab, click the bullet menu and choose “none”.</a:t>
            </a:r>
          </a:p>
          <a:p>
            <a:pPr lvl="0"/>
            <a:r>
              <a:rPr lang="en-US" dirty="0"/>
              <a:t>Your bullets should always be a sold dot. The indentation of the next bullet adds hierarchy.</a:t>
            </a:r>
          </a:p>
          <a:p>
            <a:pPr lvl="1"/>
            <a:r>
              <a:rPr lang="en-US" dirty="0"/>
              <a:t>The second bullet and all bullets following should be a smaller solid dot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7999" y="469453"/>
            <a:ext cx="22830914" cy="1586921"/>
          </a:xfrm>
        </p:spPr>
        <p:txBody>
          <a:bodyPr anchor="b"/>
          <a:lstStyle>
            <a:lvl1pPr>
              <a:defRPr sz="5500" b="1" i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The headline for your slide goes here.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999" y="2623083"/>
            <a:ext cx="22830914" cy="1092647"/>
          </a:xfrm>
        </p:spPr>
        <p:txBody>
          <a:bodyPr anchor="t"/>
          <a:lstStyle>
            <a:lvl1pPr marL="0" indent="0">
              <a:buNone/>
              <a:defRPr sz="4000" b="0" i="0">
                <a:solidFill>
                  <a:schemeClr val="accent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dirty="0"/>
              <a:t>If needed, this area is provided for sub copy. If you don’t need a text box for sub copy, simply delete this text box.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E5171AA9-7B37-0843-AE3F-C29E9DA49BA7}"/>
              </a:ext>
            </a:extLst>
          </p:cNvPr>
          <p:cNvSpPr txBox="1">
            <a:spLocks/>
          </p:cNvSpPr>
          <p:nvPr userDrawn="1"/>
        </p:nvSpPr>
        <p:spPr>
          <a:xfrm>
            <a:off x="876579" y="13008436"/>
            <a:ext cx="501897" cy="191101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F19A9E-264E-CD4D-9E57-C8F7195869F4}" type="slidenum">
              <a:rPr lang="en-GB" sz="1500" b="1" i="0" smtClean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pPr algn="l"/>
              <a:t>‹#›</a:t>
            </a:fld>
            <a:endParaRPr lang="en-US" sz="1500" b="1" i="0" dirty="0">
              <a:solidFill>
                <a:schemeClr val="accent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21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6579" y="4282440"/>
            <a:ext cx="22853642" cy="8061960"/>
          </a:xfrm>
        </p:spPr>
        <p:txBody>
          <a:bodyPr lIns="0" tIns="0" rIns="0" bIns="0" numCol="2" spcCol="1080000"/>
          <a:lstStyle>
            <a:lvl1pPr marL="349177" indent="-349177">
              <a:lnSpc>
                <a:spcPts val="3500"/>
              </a:lnSpc>
              <a:spcAft>
                <a:spcPts val="600"/>
              </a:spcAft>
              <a:defRPr sz="2500"/>
            </a:lvl1pPr>
            <a:lvl2pPr marL="72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2pPr>
            <a:lvl3pPr marL="126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3pPr>
            <a:lvl4pPr marL="162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4pPr>
            <a:lvl5pPr marL="198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5pPr>
          </a:lstStyle>
          <a:p>
            <a:pPr lvl="0"/>
            <a:r>
              <a:rPr lang="en-US" dirty="0"/>
              <a:t>This is an example of text in a 2-column grid. Columns are great for when you’re trying to fit a lot of copy.</a:t>
            </a:r>
          </a:p>
          <a:p>
            <a:pPr lvl="0"/>
            <a:r>
              <a:rPr lang="en-US" dirty="0"/>
              <a:t>If you don’t require bullets, simply highlight the text, and in the home tab, click the bullet menu and choose “none”.</a:t>
            </a:r>
          </a:p>
          <a:p>
            <a:pPr lvl="0"/>
            <a:r>
              <a:rPr lang="en-US" dirty="0"/>
              <a:t>Your bullets should always be a sold dot. The indentation of the next bullet adds hierarchy.</a:t>
            </a:r>
          </a:p>
          <a:p>
            <a:pPr lvl="1"/>
            <a:r>
              <a:rPr lang="en-US" dirty="0"/>
              <a:t>The second bullet and all bullets following should be a smaller solid dot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This is an example of text in a 2-column grid. Columns are great for when you’re trying to fit a lot of copy.</a:t>
            </a:r>
          </a:p>
          <a:p>
            <a:pPr lvl="0"/>
            <a:r>
              <a:rPr lang="en-US" dirty="0"/>
              <a:t>If you don’t require bullets, simply highlight the text, and in the home tab, click the bullet menu and choose “none”.</a:t>
            </a:r>
          </a:p>
          <a:p>
            <a:pPr lvl="0"/>
            <a:r>
              <a:rPr lang="en-US" dirty="0"/>
              <a:t>Your bullets should always be a sold dot. The indentation of the next bullet adds hierarchy.</a:t>
            </a:r>
          </a:p>
          <a:p>
            <a:pPr lvl="1"/>
            <a:r>
              <a:rPr lang="en-US" dirty="0"/>
              <a:t>The second bullet and all bullets following should be a smaller solid dot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4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999" y="2623083"/>
            <a:ext cx="22830914" cy="1092647"/>
          </a:xfrm>
        </p:spPr>
        <p:txBody>
          <a:bodyPr anchor="t"/>
          <a:lstStyle>
            <a:lvl1pPr marL="0" indent="0">
              <a:buNone/>
              <a:defRPr sz="4000" b="0" i="0">
                <a:solidFill>
                  <a:schemeClr val="accent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dirty="0"/>
              <a:t>If needed, this area is provided for sub copy. If you don’t need a text box for sub copy, simply delete this text box.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A1A59A81-F411-AD48-8497-1A67CFD852AB}"/>
              </a:ext>
            </a:extLst>
          </p:cNvPr>
          <p:cNvSpPr txBox="1">
            <a:spLocks/>
          </p:cNvSpPr>
          <p:nvPr userDrawn="1"/>
        </p:nvSpPr>
        <p:spPr>
          <a:xfrm>
            <a:off x="876579" y="13008436"/>
            <a:ext cx="501897" cy="191101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F19A9E-264E-CD4D-9E57-C8F7195869F4}" type="slidenum">
              <a:rPr lang="en-GB" sz="1500" b="1" i="0" smtClean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pPr algn="l"/>
              <a:t>‹#›</a:t>
            </a:fld>
            <a:endParaRPr lang="en-US" sz="1500" b="1" i="0" dirty="0">
              <a:solidFill>
                <a:schemeClr val="accent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4510B80-AC2C-E84B-8A6F-33531B122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999" y="469453"/>
            <a:ext cx="22830914" cy="1586921"/>
          </a:xfrm>
        </p:spPr>
        <p:txBody>
          <a:bodyPr anchor="b"/>
          <a:lstStyle>
            <a:lvl1pPr>
              <a:defRPr sz="5500" b="1" i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The headline for your slide goes here. </a:t>
            </a:r>
          </a:p>
        </p:txBody>
      </p:sp>
    </p:spTree>
    <p:extLst>
      <p:ext uri="{BB962C8B-B14F-4D97-AF65-F5344CB8AC3E}">
        <p14:creationId xmlns:p14="http://schemas.microsoft.com/office/powerpoint/2010/main" val="118902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6579" y="4282440"/>
            <a:ext cx="22853642" cy="8061960"/>
          </a:xfrm>
        </p:spPr>
        <p:txBody>
          <a:bodyPr lIns="0" tIns="0" rIns="0" bIns="0" numCol="1" spcCol="0"/>
          <a:lstStyle>
            <a:lvl1pPr marL="349177" indent="-349177">
              <a:lnSpc>
                <a:spcPts val="3500"/>
              </a:lnSpc>
              <a:spcAft>
                <a:spcPts val="600"/>
              </a:spcAft>
              <a:defRPr lang="en-CA" b="0" i="0" smtClean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72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2pPr>
            <a:lvl3pPr marL="126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3pPr>
            <a:lvl4pPr marL="162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4pPr>
            <a:lvl5pPr marL="1980000" indent="-349177">
              <a:lnSpc>
                <a:spcPts val="3500"/>
              </a:lnSpc>
              <a:spcBef>
                <a:spcPts val="400"/>
              </a:spcBef>
              <a:spcAft>
                <a:spcPts val="600"/>
              </a:spcAft>
              <a:defRPr sz="2500"/>
            </a:lvl5pPr>
          </a:lstStyle>
          <a:p>
            <a:pPr lvl="0"/>
            <a:r>
              <a:rPr lang="en-US" dirty="0"/>
              <a:t>This is an example of text with no columns. The following Lorem Ipsum text will show you how long copy will fit in this layout. 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CA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  <a:p>
            <a:pPr lvl="0"/>
            <a:r>
              <a:rPr lang="en-US" dirty="0"/>
              <a:t>If you don’t require bullets, simply highlight the text, and in the home tab, click the bullet menu and choose “none”.</a:t>
            </a:r>
          </a:p>
          <a:p>
            <a:pPr lvl="0"/>
            <a:r>
              <a:rPr lang="en-US" dirty="0"/>
              <a:t>Your bullets should always be a sold dot. The indentation of the next bullet adds hierarchy.</a:t>
            </a:r>
          </a:p>
          <a:p>
            <a:pPr lvl="1"/>
            <a:r>
              <a:rPr lang="en-US" dirty="0"/>
              <a:t>The second bullet and all bullets following should be a smaller solid dot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4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7999" y="469453"/>
            <a:ext cx="22830914" cy="1586921"/>
          </a:xfrm>
        </p:spPr>
        <p:txBody>
          <a:bodyPr anchor="b"/>
          <a:lstStyle>
            <a:lvl1pPr>
              <a:defRPr sz="5500" b="1" i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dirty="0"/>
              <a:t>The headline for your slide goes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999" y="2623083"/>
            <a:ext cx="22830914" cy="1092647"/>
          </a:xfrm>
        </p:spPr>
        <p:txBody>
          <a:bodyPr anchor="t"/>
          <a:lstStyle>
            <a:lvl1pPr marL="0" indent="0">
              <a:buNone/>
              <a:defRPr sz="4000" b="0" i="0">
                <a:solidFill>
                  <a:schemeClr val="accent1"/>
                </a:solidFill>
                <a:latin typeface="Noto Sans Light" panose="020B0402040504020204" pitchFamily="34" charset="0"/>
                <a:ea typeface="Noto Sans Light" panose="020B0402040504020204" pitchFamily="34" charset="0"/>
                <a:cs typeface="Noto Sans Light" panose="020B0402040504020204" pitchFamily="34" charset="0"/>
              </a:defRPr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 dirty="0"/>
              <a:t>If needed, this area is provided for sub copy. If you don’t need a text box for sub copy, simply delete this text box.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84D6CCBC-FC7C-884E-B0D3-5422EB99A6E1}"/>
              </a:ext>
            </a:extLst>
          </p:cNvPr>
          <p:cNvSpPr txBox="1">
            <a:spLocks/>
          </p:cNvSpPr>
          <p:nvPr userDrawn="1"/>
        </p:nvSpPr>
        <p:spPr>
          <a:xfrm>
            <a:off x="876579" y="13008436"/>
            <a:ext cx="501897" cy="191101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B7F19A9E-264E-CD4D-9E57-C8F7195869F4}" type="slidenum">
              <a:rPr lang="en-GB" sz="1500" b="1" i="0" smtClean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pPr algn="l"/>
              <a:t>‹#›</a:t>
            </a:fld>
            <a:endParaRPr lang="en-US" sz="1500" b="1" i="0" dirty="0">
              <a:solidFill>
                <a:schemeClr val="accent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2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94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61" r:id="rId2"/>
    <p:sldLayoutId id="2147483715" r:id="rId3"/>
    <p:sldLayoutId id="2147483770" r:id="rId4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611" y="594359"/>
            <a:ext cx="21029831" cy="2967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611" y="3562126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387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34000" indent="-234000" algn="l" defTabSz="1828709" rtl="0" eaLnBrk="1" fontAlgn="ctr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720000" indent="-306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08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44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80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611" y="594359"/>
            <a:ext cx="21029831" cy="1483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611" y="3562126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05711-2393-414C-8DAB-FF1960560E8E}"/>
              </a:ext>
            </a:extLst>
          </p:cNvPr>
          <p:cNvSpPr/>
          <p:nvPr userDrawn="1"/>
        </p:nvSpPr>
        <p:spPr>
          <a:xfrm>
            <a:off x="0" y="0"/>
            <a:ext cx="215886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srgbClr val="77917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E3A82-358D-4244-85C2-64DCB17A2F8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22506201" y="12678284"/>
            <a:ext cx="1439906" cy="6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0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64" r:id="rId7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5500" b="1" i="0" kern="1200">
          <a:solidFill>
            <a:schemeClr val="accent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34000" indent="-234000" algn="l" defTabSz="1828709" rtl="0" eaLnBrk="1" fontAlgn="ctr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720000" indent="-306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08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44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80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611" y="594359"/>
            <a:ext cx="21029831" cy="2967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611" y="3562126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12595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34000" indent="-234000" algn="l" defTabSz="1828709" rtl="0" eaLnBrk="1" fontAlgn="ctr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720000" indent="-306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08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44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80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611" y="594359"/>
            <a:ext cx="21029831" cy="1483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611" y="3562126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05711-2393-414C-8DAB-FF1960560E8E}"/>
              </a:ext>
            </a:extLst>
          </p:cNvPr>
          <p:cNvSpPr/>
          <p:nvPr userDrawn="1"/>
        </p:nvSpPr>
        <p:spPr>
          <a:xfrm>
            <a:off x="0" y="0"/>
            <a:ext cx="215886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srgbClr val="77917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E860E-90A1-F34C-AEE1-058BC8ED29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506201" y="12678284"/>
            <a:ext cx="1439906" cy="6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8143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5500" b="1" i="0" kern="1200">
          <a:solidFill>
            <a:schemeClr val="accent2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34000" indent="-234000" algn="l" defTabSz="1828709" rtl="0" eaLnBrk="1" fontAlgn="ctr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720000" indent="-306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08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44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80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611" y="594359"/>
            <a:ext cx="21029831" cy="2967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611" y="3562126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84787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34000" indent="-234000" algn="l" defTabSz="1828709" rtl="0" eaLnBrk="1" fontAlgn="ctr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720000" indent="-306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08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44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80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611" y="594359"/>
            <a:ext cx="21029831" cy="1483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611" y="3562126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05711-2393-414C-8DAB-FF1960560E8E}"/>
              </a:ext>
            </a:extLst>
          </p:cNvPr>
          <p:cNvSpPr/>
          <p:nvPr userDrawn="1"/>
        </p:nvSpPr>
        <p:spPr>
          <a:xfrm>
            <a:off x="0" y="0"/>
            <a:ext cx="215886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srgbClr val="77917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1B742-E642-E34C-92E1-E86DCEF318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506201" y="12678284"/>
            <a:ext cx="1439906" cy="6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215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5500" b="1" i="0" kern="1200">
          <a:solidFill>
            <a:schemeClr val="accent3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34000" indent="-234000" algn="l" defTabSz="1828709" rtl="0" eaLnBrk="1" fontAlgn="ctr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720000" indent="-306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08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44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80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611" y="594359"/>
            <a:ext cx="21029831" cy="2967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611" y="3562126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412024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34000" indent="-234000" algn="l" defTabSz="1828709" rtl="0" eaLnBrk="1" fontAlgn="ctr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720000" indent="-306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08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44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80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7611" y="594359"/>
            <a:ext cx="21029831" cy="1483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611" y="3562126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05711-2393-414C-8DAB-FF1960560E8E}"/>
              </a:ext>
            </a:extLst>
          </p:cNvPr>
          <p:cNvSpPr/>
          <p:nvPr userDrawn="1"/>
        </p:nvSpPr>
        <p:spPr>
          <a:xfrm>
            <a:off x="0" y="0"/>
            <a:ext cx="215886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srgbClr val="77917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EE97A-7332-6541-AF88-BFE21A29C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506201" y="12678284"/>
            <a:ext cx="1439906" cy="6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0365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5500" b="1" i="0" kern="1200">
          <a:solidFill>
            <a:schemeClr val="accent4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34000" indent="-234000" algn="l" defTabSz="1828709" rtl="0" eaLnBrk="1" fontAlgn="ctr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720000" indent="-306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08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44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1800000" indent="-234000" algn="l" defTabSz="1828709" rtl="0" eaLnBrk="1" fontAlgn="ctr" latinLnBrk="0" hangingPunct="1">
        <a:lnSpc>
          <a:spcPct val="9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://ptcdigitalworld.wikispaces.com/Immersed+in+Digital+Technology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3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2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20436-F049-CB45-8145-EFC251A1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54" y="3937517"/>
            <a:ext cx="10168879" cy="2840639"/>
          </a:xfrm>
        </p:spPr>
        <p:txBody>
          <a:bodyPr>
            <a:normAutofit/>
          </a:bodyPr>
          <a:lstStyle/>
          <a:p>
            <a:r>
              <a:rPr lang="en-US" dirty="0"/>
              <a:t>Continuous Delivery at Suncor's Digital Bay; Mining Maintenance meets DevOps</a:t>
            </a:r>
          </a:p>
        </p:txBody>
      </p:sp>
    </p:spTree>
    <p:extLst>
      <p:ext uri="{BB962C8B-B14F-4D97-AF65-F5344CB8AC3E}">
        <p14:creationId xmlns:p14="http://schemas.microsoft.com/office/powerpoint/2010/main" val="144878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F328-67AC-9242-A7C2-324D3EC78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5" y="7549966"/>
            <a:ext cx="23042563" cy="150173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65A28-524A-489D-965F-046CD1E5E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398" y="2223291"/>
            <a:ext cx="2441012" cy="244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2F5FA4D-58A4-4E40-9FD2-48EB417E6E01}"/>
              </a:ext>
            </a:extLst>
          </p:cNvPr>
          <p:cNvSpPr/>
          <p:nvPr/>
        </p:nvSpPr>
        <p:spPr>
          <a:xfrm>
            <a:off x="11258430" y="2223291"/>
            <a:ext cx="2488141" cy="248814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36BF92-870E-4F6C-8A48-C5B5BBCDEAC9}"/>
              </a:ext>
            </a:extLst>
          </p:cNvPr>
          <p:cNvSpPr/>
          <p:nvPr/>
        </p:nvSpPr>
        <p:spPr>
          <a:xfrm>
            <a:off x="15528592" y="2223291"/>
            <a:ext cx="2478267" cy="247826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0C2F3A3-B9B2-46C0-916F-AA33D58E8AFF}"/>
              </a:ext>
            </a:extLst>
          </p:cNvPr>
          <p:cNvSpPr txBox="1">
            <a:spLocks/>
          </p:cNvSpPr>
          <p:nvPr/>
        </p:nvSpPr>
        <p:spPr>
          <a:xfrm>
            <a:off x="7035398" y="4346596"/>
            <a:ext cx="2441012" cy="1230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rgbClr val="66CAE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John Hill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A85282C-B5FD-45D7-9FDE-432A31846FAB}"/>
              </a:ext>
            </a:extLst>
          </p:cNvPr>
          <p:cNvSpPr txBox="1">
            <a:spLocks/>
          </p:cNvSpPr>
          <p:nvPr/>
        </p:nvSpPr>
        <p:spPr>
          <a:xfrm>
            <a:off x="15528592" y="4346596"/>
            <a:ext cx="2478267" cy="1230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rgbClr val="66CAE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Joey Roa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D3D968C-6849-4A11-AE80-2994509ACCA2}"/>
              </a:ext>
            </a:extLst>
          </p:cNvPr>
          <p:cNvSpPr txBox="1">
            <a:spLocks/>
          </p:cNvSpPr>
          <p:nvPr/>
        </p:nvSpPr>
        <p:spPr>
          <a:xfrm>
            <a:off x="10497187" y="4346596"/>
            <a:ext cx="4010628" cy="1230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rgbClr val="66CAE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Lindsey Deluca</a:t>
            </a:r>
          </a:p>
        </p:txBody>
      </p:sp>
    </p:spTree>
    <p:extLst>
      <p:ext uri="{BB962C8B-B14F-4D97-AF65-F5344CB8AC3E}">
        <p14:creationId xmlns:p14="http://schemas.microsoft.com/office/powerpoint/2010/main" val="153384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0E68-0CF2-414C-A622-227DD8F51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99481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D85B4B3-19AC-E441-8CA1-2E8EA5D73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5412" y="8627165"/>
            <a:ext cx="19394929" cy="3250703"/>
          </a:xfrm>
        </p:spPr>
        <p:txBody>
          <a:bodyPr/>
          <a:lstStyle/>
          <a:p>
            <a:r>
              <a:rPr lang="en-US" dirty="0"/>
              <a:t>Guided by our values, we are creating a culture founded on trust and inclusion. It means making Suncor a great place to work for everyone, where people feel safe, included, inspired, trusted and supported, so they can be and bring their best.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F215B7-90D6-904D-A733-D00ABBCD5E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cannot achieve our purpose and become a people-focused, high performing organization without deep and ongoing care for our people.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0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2DC87A79-9FEB-4F4F-949C-C2825B71C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DBCB5C-24DE-4B7F-8B67-7F4F826CB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0"/>
          <a:stretch/>
        </p:blipFill>
        <p:spPr>
          <a:xfrm>
            <a:off x="1073427" y="534816"/>
            <a:ext cx="21786574" cy="117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96ED-3E5F-2546-A810-2B9A7E02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Global Operations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72E97C-E712-4431-AA63-D0DAB7E18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1401" y="0"/>
            <a:ext cx="2441012" cy="244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BD7DA-3FAB-497A-8EEB-BCFCC0102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772" y="2070663"/>
            <a:ext cx="15759748" cy="114167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09C306-9F75-420D-9FAB-75D6F5448EE1}"/>
              </a:ext>
            </a:extLst>
          </p:cNvPr>
          <p:cNvSpPr/>
          <p:nvPr/>
        </p:nvSpPr>
        <p:spPr>
          <a:xfrm>
            <a:off x="3838074" y="13078326"/>
            <a:ext cx="9865894" cy="4090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6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96ED-3E5F-2546-A810-2B9A7E02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9" y="469453"/>
            <a:ext cx="15249757" cy="1586921"/>
          </a:xfrm>
        </p:spPr>
        <p:txBody>
          <a:bodyPr/>
          <a:lstStyle/>
          <a:p>
            <a:r>
              <a:rPr lang="en-US" dirty="0"/>
              <a:t>Six priorities: our roadmap for the future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99E294-C20F-4DA0-A1AB-F80D71D2260F}"/>
              </a:ext>
            </a:extLst>
          </p:cNvPr>
          <p:cNvSpPr/>
          <p:nvPr/>
        </p:nvSpPr>
        <p:spPr>
          <a:xfrm>
            <a:off x="12069225" y="6673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CA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B789FDE-A65C-4BE8-89BF-CCABE36223E8}"/>
              </a:ext>
            </a:extLst>
          </p:cNvPr>
          <p:cNvGrpSpPr/>
          <p:nvPr/>
        </p:nvGrpSpPr>
        <p:grpSpPr>
          <a:xfrm>
            <a:off x="1272408" y="4948375"/>
            <a:ext cx="22078379" cy="4188581"/>
            <a:chOff x="1272408" y="4948375"/>
            <a:chExt cx="22078379" cy="4188581"/>
          </a:xfrm>
        </p:grpSpPr>
        <p:sp>
          <p:nvSpPr>
            <p:cNvPr id="100" name="Rectangle 99" descr="Upward trend">
              <a:extLst>
                <a:ext uri="{FF2B5EF4-FFF2-40B4-BE49-F238E27FC236}">
                  <a16:creationId xmlns:a16="http://schemas.microsoft.com/office/drawing/2014/main" id="{A5D2D523-2DA6-4BB3-A469-91E908C19ADD}"/>
                </a:ext>
              </a:extLst>
            </p:cNvPr>
            <p:cNvSpPr/>
            <p:nvPr/>
          </p:nvSpPr>
          <p:spPr>
            <a:xfrm>
              <a:off x="2155543" y="4948375"/>
              <a:ext cx="1445130" cy="1445130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6ACDD4A-4E6C-44BC-9738-5A691983B624}"/>
                </a:ext>
              </a:extLst>
            </p:cNvPr>
            <p:cNvSpPr/>
            <p:nvPr/>
          </p:nvSpPr>
          <p:spPr>
            <a:xfrm>
              <a:off x="1272408" y="7021956"/>
              <a:ext cx="3211400" cy="2115000"/>
            </a:xfrm>
            <a:custGeom>
              <a:avLst/>
              <a:gdLst>
                <a:gd name="connsiteX0" fmla="*/ 0 w 3211400"/>
                <a:gd name="connsiteY0" fmla="*/ 0 h 2115000"/>
                <a:gd name="connsiteX1" fmla="*/ 3211400 w 3211400"/>
                <a:gd name="connsiteY1" fmla="*/ 0 h 2115000"/>
                <a:gd name="connsiteX2" fmla="*/ 3211400 w 3211400"/>
                <a:gd name="connsiteY2" fmla="*/ 2115000 h 2115000"/>
                <a:gd name="connsiteX3" fmla="*/ 0 w 3211400"/>
                <a:gd name="connsiteY3" fmla="*/ 2115000 h 2115000"/>
                <a:gd name="connsiteX4" fmla="*/ 0 w 3211400"/>
                <a:gd name="connsiteY4" fmla="*/ 0 h 21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1400" h="2115000">
                  <a:moveTo>
                    <a:pt x="0" y="0"/>
                  </a:moveTo>
                  <a:lnTo>
                    <a:pt x="3211400" y="0"/>
                  </a:lnTo>
                  <a:lnTo>
                    <a:pt x="3211400" y="2115000"/>
                  </a:lnTo>
                  <a:lnTo>
                    <a:pt x="0" y="211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Grow long-term returns on invested capital</a:t>
              </a:r>
              <a:endParaRPr lang="en-US" sz="3200" kern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102" name="Rectangle 101" descr="Windmill">
              <a:extLst>
                <a:ext uri="{FF2B5EF4-FFF2-40B4-BE49-F238E27FC236}">
                  <a16:creationId xmlns:a16="http://schemas.microsoft.com/office/drawing/2014/main" id="{8ED09987-41CB-4595-9C5E-D090E31AEA53}"/>
                </a:ext>
              </a:extLst>
            </p:cNvPr>
            <p:cNvSpPr/>
            <p:nvPr/>
          </p:nvSpPr>
          <p:spPr>
            <a:xfrm>
              <a:off x="5928939" y="4948375"/>
              <a:ext cx="1445130" cy="1445130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D27317B-459C-4B23-BD4C-F4B2FC3169BB}"/>
                </a:ext>
              </a:extLst>
            </p:cNvPr>
            <p:cNvSpPr/>
            <p:nvPr/>
          </p:nvSpPr>
          <p:spPr>
            <a:xfrm>
              <a:off x="5045804" y="7021956"/>
              <a:ext cx="3211400" cy="2115000"/>
            </a:xfrm>
            <a:custGeom>
              <a:avLst/>
              <a:gdLst>
                <a:gd name="connsiteX0" fmla="*/ 0 w 3211400"/>
                <a:gd name="connsiteY0" fmla="*/ 0 h 2115000"/>
                <a:gd name="connsiteX1" fmla="*/ 3211400 w 3211400"/>
                <a:gd name="connsiteY1" fmla="*/ 0 h 2115000"/>
                <a:gd name="connsiteX2" fmla="*/ 3211400 w 3211400"/>
                <a:gd name="connsiteY2" fmla="*/ 2115000 h 2115000"/>
                <a:gd name="connsiteX3" fmla="*/ 0 w 3211400"/>
                <a:gd name="connsiteY3" fmla="*/ 2115000 h 2115000"/>
                <a:gd name="connsiteX4" fmla="*/ 0 w 3211400"/>
                <a:gd name="connsiteY4" fmla="*/ 0 h 21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1400" h="2115000">
                  <a:moveTo>
                    <a:pt x="0" y="0"/>
                  </a:moveTo>
                  <a:lnTo>
                    <a:pt x="3211400" y="0"/>
                  </a:lnTo>
                  <a:lnTo>
                    <a:pt x="3211400" y="2115000"/>
                  </a:lnTo>
                  <a:lnTo>
                    <a:pt x="0" y="211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Be a net-zero greenhouse gas (GHG) emissions company by 2050, and substantially contribute to society’s net-zero goals</a:t>
              </a:r>
              <a:endParaRPr lang="en-US" sz="3200" kern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104" name="Rectangle 103" descr="Deciduous tree">
              <a:extLst>
                <a:ext uri="{FF2B5EF4-FFF2-40B4-BE49-F238E27FC236}">
                  <a16:creationId xmlns:a16="http://schemas.microsoft.com/office/drawing/2014/main" id="{9AFCC07C-F6B4-48F9-AE5E-061ECFA7CD5D}"/>
                </a:ext>
              </a:extLst>
            </p:cNvPr>
            <p:cNvSpPr/>
            <p:nvPr/>
          </p:nvSpPr>
          <p:spPr>
            <a:xfrm>
              <a:off x="9702335" y="4948375"/>
              <a:ext cx="1445130" cy="1445130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CFA96DF-F285-40E4-8FA4-AFF4DD6061F9}"/>
                </a:ext>
              </a:extLst>
            </p:cNvPr>
            <p:cNvSpPr/>
            <p:nvPr/>
          </p:nvSpPr>
          <p:spPr>
            <a:xfrm>
              <a:off x="8819200" y="7021956"/>
              <a:ext cx="3211400" cy="2115000"/>
            </a:xfrm>
            <a:custGeom>
              <a:avLst/>
              <a:gdLst>
                <a:gd name="connsiteX0" fmla="*/ 0 w 3211400"/>
                <a:gd name="connsiteY0" fmla="*/ 0 h 2115000"/>
                <a:gd name="connsiteX1" fmla="*/ 3211400 w 3211400"/>
                <a:gd name="connsiteY1" fmla="*/ 0 h 2115000"/>
                <a:gd name="connsiteX2" fmla="*/ 3211400 w 3211400"/>
                <a:gd name="connsiteY2" fmla="*/ 2115000 h 2115000"/>
                <a:gd name="connsiteX3" fmla="*/ 0 w 3211400"/>
                <a:gd name="connsiteY3" fmla="*/ 2115000 h 2115000"/>
                <a:gd name="connsiteX4" fmla="*/ 0 w 3211400"/>
                <a:gd name="connsiteY4" fmla="*/ 0 h 21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1400" h="2115000">
                  <a:moveTo>
                    <a:pt x="0" y="0"/>
                  </a:moveTo>
                  <a:lnTo>
                    <a:pt x="3211400" y="0"/>
                  </a:lnTo>
                  <a:lnTo>
                    <a:pt x="3211400" y="2115000"/>
                  </a:lnTo>
                  <a:lnTo>
                    <a:pt x="0" y="211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Sustain and optimize our base business while improving cost and carbon competitiveness</a:t>
              </a:r>
              <a:endParaRPr lang="en-US" sz="3200" kern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106" name="Rectangle 105" descr="Factory">
              <a:extLst>
                <a:ext uri="{FF2B5EF4-FFF2-40B4-BE49-F238E27FC236}">
                  <a16:creationId xmlns:a16="http://schemas.microsoft.com/office/drawing/2014/main" id="{EFE3F7DB-490A-4A83-9A3D-AD48AC125B3B}"/>
                </a:ext>
              </a:extLst>
            </p:cNvPr>
            <p:cNvSpPr/>
            <p:nvPr/>
          </p:nvSpPr>
          <p:spPr>
            <a:xfrm>
              <a:off x="13475731" y="4948375"/>
              <a:ext cx="1445130" cy="1445130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BBC670F-9526-433E-B051-BF375DDC7987}"/>
                </a:ext>
              </a:extLst>
            </p:cNvPr>
            <p:cNvSpPr/>
            <p:nvPr/>
          </p:nvSpPr>
          <p:spPr>
            <a:xfrm>
              <a:off x="12592596" y="7021956"/>
              <a:ext cx="3211400" cy="2115000"/>
            </a:xfrm>
            <a:custGeom>
              <a:avLst/>
              <a:gdLst>
                <a:gd name="connsiteX0" fmla="*/ 0 w 3211400"/>
                <a:gd name="connsiteY0" fmla="*/ 0 h 2115000"/>
                <a:gd name="connsiteX1" fmla="*/ 3211400 w 3211400"/>
                <a:gd name="connsiteY1" fmla="*/ 0 h 2115000"/>
                <a:gd name="connsiteX2" fmla="*/ 3211400 w 3211400"/>
                <a:gd name="connsiteY2" fmla="*/ 2115000 h 2115000"/>
                <a:gd name="connsiteX3" fmla="*/ 0 w 3211400"/>
                <a:gd name="connsiteY3" fmla="*/ 2115000 h 2115000"/>
                <a:gd name="connsiteX4" fmla="*/ 0 w 3211400"/>
                <a:gd name="connsiteY4" fmla="*/ 0 h 21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1400" h="2115000">
                  <a:moveTo>
                    <a:pt x="0" y="0"/>
                  </a:moveTo>
                  <a:lnTo>
                    <a:pt x="3211400" y="0"/>
                  </a:lnTo>
                  <a:lnTo>
                    <a:pt x="3211400" y="2115000"/>
                  </a:lnTo>
                  <a:lnTo>
                    <a:pt x="0" y="211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Grow low GHG emissions businesses that will materially contribute to earnings and cash flow</a:t>
              </a:r>
              <a:endParaRPr lang="en-US" sz="3200" kern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108" name="Rectangle 107" descr="Sustainability">
              <a:extLst>
                <a:ext uri="{FF2B5EF4-FFF2-40B4-BE49-F238E27FC236}">
                  <a16:creationId xmlns:a16="http://schemas.microsoft.com/office/drawing/2014/main" id="{A1B49113-9E8D-4EB2-9FDE-E9F18B86FF6C}"/>
                </a:ext>
              </a:extLst>
            </p:cNvPr>
            <p:cNvSpPr/>
            <p:nvPr/>
          </p:nvSpPr>
          <p:spPr>
            <a:xfrm>
              <a:off x="17249127" y="4948375"/>
              <a:ext cx="1445130" cy="1445130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0C3A10A-E6B2-47D0-9710-F3B28C4E56A7}"/>
                </a:ext>
              </a:extLst>
            </p:cNvPr>
            <p:cNvSpPr/>
            <p:nvPr/>
          </p:nvSpPr>
          <p:spPr>
            <a:xfrm>
              <a:off x="16365992" y="7021956"/>
              <a:ext cx="3211400" cy="2115000"/>
            </a:xfrm>
            <a:custGeom>
              <a:avLst/>
              <a:gdLst>
                <a:gd name="connsiteX0" fmla="*/ 0 w 3211400"/>
                <a:gd name="connsiteY0" fmla="*/ 0 h 2115000"/>
                <a:gd name="connsiteX1" fmla="*/ 3211400 w 3211400"/>
                <a:gd name="connsiteY1" fmla="*/ 0 h 2115000"/>
                <a:gd name="connsiteX2" fmla="*/ 3211400 w 3211400"/>
                <a:gd name="connsiteY2" fmla="*/ 2115000 h 2115000"/>
                <a:gd name="connsiteX3" fmla="*/ 0 w 3211400"/>
                <a:gd name="connsiteY3" fmla="*/ 2115000 h 2115000"/>
                <a:gd name="connsiteX4" fmla="*/ 0 w 3211400"/>
                <a:gd name="connsiteY4" fmla="*/ 0 h 21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1400" h="2115000">
                  <a:moveTo>
                    <a:pt x="0" y="0"/>
                  </a:moveTo>
                  <a:lnTo>
                    <a:pt x="3211400" y="0"/>
                  </a:lnTo>
                  <a:lnTo>
                    <a:pt x="3211400" y="2115000"/>
                  </a:lnTo>
                  <a:lnTo>
                    <a:pt x="0" y="211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Grow our customer connection through new </a:t>
              </a:r>
              <a:b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</a:br>
              <a: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low-carbon products </a:t>
              </a:r>
              <a:b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</a:br>
              <a: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and services</a:t>
              </a:r>
              <a:endParaRPr lang="en-US" sz="3200" kern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110" name="Rectangle 109" descr="Earth Globe Americas">
              <a:extLst>
                <a:ext uri="{FF2B5EF4-FFF2-40B4-BE49-F238E27FC236}">
                  <a16:creationId xmlns:a16="http://schemas.microsoft.com/office/drawing/2014/main" id="{8DD4D91E-89AC-4127-B0BA-EAAE80E9E88A}"/>
                </a:ext>
              </a:extLst>
            </p:cNvPr>
            <p:cNvSpPr/>
            <p:nvPr/>
          </p:nvSpPr>
          <p:spPr>
            <a:xfrm>
              <a:off x="21022523" y="4948375"/>
              <a:ext cx="1445130" cy="1445130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E688E76-ADE7-4A5A-A67D-CE8237CAF425}"/>
                </a:ext>
              </a:extLst>
            </p:cNvPr>
            <p:cNvSpPr/>
            <p:nvPr/>
          </p:nvSpPr>
          <p:spPr>
            <a:xfrm>
              <a:off x="20139387" y="7021956"/>
              <a:ext cx="3211400" cy="2115000"/>
            </a:xfrm>
            <a:custGeom>
              <a:avLst/>
              <a:gdLst>
                <a:gd name="connsiteX0" fmla="*/ 0 w 3211400"/>
                <a:gd name="connsiteY0" fmla="*/ 0 h 2115000"/>
                <a:gd name="connsiteX1" fmla="*/ 3211400 w 3211400"/>
                <a:gd name="connsiteY1" fmla="*/ 0 h 2115000"/>
                <a:gd name="connsiteX2" fmla="*/ 3211400 w 3211400"/>
                <a:gd name="connsiteY2" fmla="*/ 2115000 h 2115000"/>
                <a:gd name="connsiteX3" fmla="*/ 0 w 3211400"/>
                <a:gd name="connsiteY3" fmla="*/ 2115000 h 2115000"/>
                <a:gd name="connsiteX4" fmla="*/ 0 w 3211400"/>
                <a:gd name="connsiteY4" fmla="*/ 0 h 21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1400" h="2115000">
                  <a:moveTo>
                    <a:pt x="0" y="0"/>
                  </a:moveTo>
                  <a:lnTo>
                    <a:pt x="3211400" y="0"/>
                  </a:lnTo>
                  <a:lnTo>
                    <a:pt x="3211400" y="2115000"/>
                  </a:lnTo>
                  <a:lnTo>
                    <a:pt x="0" y="211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Achieve </a:t>
              </a:r>
              <a:b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</a:br>
              <a: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world-class ESG performance and disclosure while being recognized as a leader in sustainability </a:t>
              </a:r>
              <a:b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</a:br>
              <a: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and the </a:t>
              </a:r>
              <a:b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</a:br>
              <a:r>
                <a:rPr lang="en-US" sz="3200" b="0" i="0" kern="12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energy transition</a:t>
              </a:r>
              <a:endParaRPr lang="en-US" sz="3200" kern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</p:grpSp>
      <p:pic>
        <p:nvPicPr>
          <p:cNvPr id="98" name="Picture 2">
            <a:extLst>
              <a:ext uri="{FF2B5EF4-FFF2-40B4-BE49-F238E27FC236}">
                <a16:creationId xmlns:a16="http://schemas.microsoft.com/office/drawing/2014/main" id="{4A60CAC0-E6F0-44F4-8CD4-C27F4CC18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1401" y="0"/>
            <a:ext cx="2441012" cy="244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28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96ED-3E5F-2546-A810-2B9A7E02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9" y="469453"/>
            <a:ext cx="15249757" cy="1586921"/>
          </a:xfrm>
        </p:spPr>
        <p:txBody>
          <a:bodyPr/>
          <a:lstStyle/>
          <a:p>
            <a:r>
              <a:rPr lang="en-US" dirty="0"/>
              <a:t>Our transformation journey with DevOps</a:t>
            </a:r>
          </a:p>
        </p:txBody>
      </p:sp>
      <p:pic>
        <p:nvPicPr>
          <p:cNvPr id="98" name="Picture 2">
            <a:extLst>
              <a:ext uri="{FF2B5EF4-FFF2-40B4-BE49-F238E27FC236}">
                <a16:creationId xmlns:a16="http://schemas.microsoft.com/office/drawing/2014/main" id="{4A60CAC0-E6F0-44F4-8CD4-C27F4CC18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1401" y="0"/>
            <a:ext cx="2441012" cy="244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reeform 6">
            <a:extLst>
              <a:ext uri="{FF2B5EF4-FFF2-40B4-BE49-F238E27FC236}">
                <a16:creationId xmlns:a16="http://schemas.microsoft.com/office/drawing/2014/main" id="{E05C41CA-209A-401B-8204-98F598EB6504}"/>
              </a:ext>
            </a:extLst>
          </p:cNvPr>
          <p:cNvSpPr/>
          <p:nvPr/>
        </p:nvSpPr>
        <p:spPr>
          <a:xfrm rot="18943270">
            <a:off x="6582040" y="9162291"/>
            <a:ext cx="1624874" cy="1214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0366"/>
                </a:moveTo>
                <a:lnTo>
                  <a:pt x="812490" y="3036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8ECB7502-1566-4CA3-8FEE-08389BD627E6}"/>
              </a:ext>
            </a:extLst>
          </p:cNvPr>
          <p:cNvSpPr/>
          <p:nvPr/>
        </p:nvSpPr>
        <p:spPr>
          <a:xfrm>
            <a:off x="5841770" y="7435635"/>
            <a:ext cx="1807160" cy="1214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0366"/>
                </a:moveTo>
                <a:lnTo>
                  <a:pt x="903639" y="3036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Freeform 11">
            <a:extLst>
              <a:ext uri="{FF2B5EF4-FFF2-40B4-BE49-F238E27FC236}">
                <a16:creationId xmlns:a16="http://schemas.microsoft.com/office/drawing/2014/main" id="{96000A9A-91A1-4A47-9973-40E270E47481}"/>
              </a:ext>
            </a:extLst>
          </p:cNvPr>
          <p:cNvSpPr/>
          <p:nvPr/>
        </p:nvSpPr>
        <p:spPr>
          <a:xfrm rot="13388274">
            <a:off x="6009242" y="5489522"/>
            <a:ext cx="1624874" cy="1214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30366"/>
                </a:moveTo>
                <a:lnTo>
                  <a:pt x="812490" y="3036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EE47BDA-F760-43D2-8D44-AB94F9D66AFF}"/>
              </a:ext>
            </a:extLst>
          </p:cNvPr>
          <p:cNvSpPr>
            <a:spLocks noChangeAspect="1"/>
          </p:cNvSpPr>
          <p:nvPr/>
        </p:nvSpPr>
        <p:spPr>
          <a:xfrm>
            <a:off x="6888896" y="5621501"/>
            <a:ext cx="4074938" cy="4072692"/>
          </a:xfrm>
          <a:prstGeom prst="ellipse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-12000" r="-1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Freeform 13">
            <a:extLst>
              <a:ext uri="{FF2B5EF4-FFF2-40B4-BE49-F238E27FC236}">
                <a16:creationId xmlns:a16="http://schemas.microsoft.com/office/drawing/2014/main" id="{67B57FA4-AEBA-48DA-9A5B-B714454F183A}"/>
              </a:ext>
            </a:extLst>
          </p:cNvPr>
          <p:cNvSpPr>
            <a:spLocks noChangeAspect="1"/>
          </p:cNvSpPr>
          <p:nvPr/>
        </p:nvSpPr>
        <p:spPr>
          <a:xfrm>
            <a:off x="4872641" y="3720054"/>
            <a:ext cx="2226697" cy="2231945"/>
          </a:xfrm>
          <a:custGeom>
            <a:avLst/>
            <a:gdLst>
              <a:gd name="connsiteX0" fmla="*/ 0 w 1549967"/>
              <a:gd name="connsiteY0" fmla="*/ 774984 h 1549967"/>
              <a:gd name="connsiteX1" fmla="*/ 774984 w 1549967"/>
              <a:gd name="connsiteY1" fmla="*/ 0 h 1549967"/>
              <a:gd name="connsiteX2" fmla="*/ 1549968 w 1549967"/>
              <a:gd name="connsiteY2" fmla="*/ 774984 h 1549967"/>
              <a:gd name="connsiteX3" fmla="*/ 774984 w 1549967"/>
              <a:gd name="connsiteY3" fmla="*/ 1549968 h 1549967"/>
              <a:gd name="connsiteX4" fmla="*/ 0 w 1549967"/>
              <a:gd name="connsiteY4" fmla="*/ 774984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967" h="1549967">
                <a:moveTo>
                  <a:pt x="0" y="774984"/>
                </a:moveTo>
                <a:cubicBezTo>
                  <a:pt x="0" y="346972"/>
                  <a:pt x="346972" y="0"/>
                  <a:pt x="774984" y="0"/>
                </a:cubicBezTo>
                <a:cubicBezTo>
                  <a:pt x="1202996" y="0"/>
                  <a:pt x="1549968" y="346972"/>
                  <a:pt x="1549968" y="774984"/>
                </a:cubicBezTo>
                <a:cubicBezTo>
                  <a:pt x="1549968" y="1202996"/>
                  <a:pt x="1202996" y="1549968"/>
                  <a:pt x="774984" y="1549968"/>
                </a:cubicBezTo>
                <a:cubicBezTo>
                  <a:pt x="346972" y="1549968"/>
                  <a:pt x="0" y="1202996"/>
                  <a:pt x="0" y="774984"/>
                </a:cubicBezTo>
                <a:close/>
              </a:path>
            </a:pathLst>
          </a:custGeom>
          <a:solidFill>
            <a:srgbClr val="00559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68" tIns="182868" rIns="182868" bIns="182868" numCol="1" spcCol="1270" anchor="ctr" anchorCtr="0">
            <a:noAutofit/>
          </a:bodyPr>
          <a:lstStyle/>
          <a:p>
            <a:pPr algn="ctr" defTabSz="12445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Innovation</a:t>
            </a:r>
          </a:p>
        </p:txBody>
      </p:sp>
      <p:sp>
        <p:nvSpPr>
          <p:cNvPr id="49" name="Freeform 14">
            <a:extLst>
              <a:ext uri="{FF2B5EF4-FFF2-40B4-BE49-F238E27FC236}">
                <a16:creationId xmlns:a16="http://schemas.microsoft.com/office/drawing/2014/main" id="{F5D19A35-98FC-4CDE-9602-4EEC33BDCA10}"/>
              </a:ext>
            </a:extLst>
          </p:cNvPr>
          <p:cNvSpPr/>
          <p:nvPr/>
        </p:nvSpPr>
        <p:spPr>
          <a:xfrm>
            <a:off x="751361" y="3240497"/>
            <a:ext cx="4121279" cy="2438491"/>
          </a:xfrm>
          <a:custGeom>
            <a:avLst/>
            <a:gdLst>
              <a:gd name="connsiteX0" fmla="*/ 0 w 2324951"/>
              <a:gd name="connsiteY0" fmla="*/ 0 h 1549967"/>
              <a:gd name="connsiteX1" fmla="*/ 2324951 w 2324951"/>
              <a:gd name="connsiteY1" fmla="*/ 0 h 1549967"/>
              <a:gd name="connsiteX2" fmla="*/ 2324951 w 2324951"/>
              <a:gd name="connsiteY2" fmla="*/ 1549967 h 1549967"/>
              <a:gd name="connsiteX3" fmla="*/ 0 w 2324951"/>
              <a:gd name="connsiteY3" fmla="*/ 1549967 h 1549967"/>
              <a:gd name="connsiteX4" fmla="*/ 0 w 2324951"/>
              <a:gd name="connsiteY4" fmla="*/ 0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51" h="1549967">
                <a:moveTo>
                  <a:pt x="0" y="0"/>
                </a:moveTo>
                <a:lnTo>
                  <a:pt x="2324951" y="0"/>
                </a:lnTo>
                <a:lnTo>
                  <a:pt x="2324951" y="1549967"/>
                </a:lnTo>
                <a:lnTo>
                  <a:pt x="0" y="15499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User experience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Operations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Disruption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Business models </a:t>
            </a:r>
            <a:b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(e.g.: Ride sharing, self-service ecommerce, etc.)</a:t>
            </a:r>
          </a:p>
        </p:txBody>
      </p:sp>
      <p:sp>
        <p:nvSpPr>
          <p:cNvPr id="50" name="Freeform 15">
            <a:extLst>
              <a:ext uri="{FF2B5EF4-FFF2-40B4-BE49-F238E27FC236}">
                <a16:creationId xmlns:a16="http://schemas.microsoft.com/office/drawing/2014/main" id="{B5CBEE70-3CD7-4F68-B69F-98F128B3D14A}"/>
              </a:ext>
            </a:extLst>
          </p:cNvPr>
          <p:cNvSpPr>
            <a:spLocks noChangeAspect="1"/>
          </p:cNvSpPr>
          <p:nvPr/>
        </p:nvSpPr>
        <p:spPr>
          <a:xfrm>
            <a:off x="3615072" y="6380392"/>
            <a:ext cx="2226697" cy="2231945"/>
          </a:xfrm>
          <a:custGeom>
            <a:avLst/>
            <a:gdLst>
              <a:gd name="connsiteX0" fmla="*/ 0 w 1549967"/>
              <a:gd name="connsiteY0" fmla="*/ 774984 h 1549967"/>
              <a:gd name="connsiteX1" fmla="*/ 774984 w 1549967"/>
              <a:gd name="connsiteY1" fmla="*/ 0 h 1549967"/>
              <a:gd name="connsiteX2" fmla="*/ 1549968 w 1549967"/>
              <a:gd name="connsiteY2" fmla="*/ 774984 h 1549967"/>
              <a:gd name="connsiteX3" fmla="*/ 774984 w 1549967"/>
              <a:gd name="connsiteY3" fmla="*/ 1549968 h 1549967"/>
              <a:gd name="connsiteX4" fmla="*/ 0 w 1549967"/>
              <a:gd name="connsiteY4" fmla="*/ 774984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967" h="1549967">
                <a:moveTo>
                  <a:pt x="0" y="774984"/>
                </a:moveTo>
                <a:cubicBezTo>
                  <a:pt x="0" y="346972"/>
                  <a:pt x="346972" y="0"/>
                  <a:pt x="774984" y="0"/>
                </a:cubicBezTo>
                <a:cubicBezTo>
                  <a:pt x="1202996" y="0"/>
                  <a:pt x="1549968" y="346972"/>
                  <a:pt x="1549968" y="774984"/>
                </a:cubicBezTo>
                <a:cubicBezTo>
                  <a:pt x="1549968" y="1202996"/>
                  <a:pt x="1202996" y="1549968"/>
                  <a:pt x="774984" y="1549968"/>
                </a:cubicBezTo>
                <a:cubicBezTo>
                  <a:pt x="346972" y="1549968"/>
                  <a:pt x="0" y="1202996"/>
                  <a:pt x="0" y="774984"/>
                </a:cubicBezTo>
                <a:close/>
              </a:path>
            </a:pathLst>
          </a:custGeom>
          <a:solidFill>
            <a:srgbClr val="00559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68" tIns="182868" rIns="182868" bIns="182868" numCol="1" spcCol="1270" anchor="ctr" anchorCtr="0">
            <a:noAutofit/>
          </a:bodyPr>
          <a:lstStyle/>
          <a:p>
            <a:pPr algn="ctr" defTabSz="12445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Technology</a:t>
            </a:r>
          </a:p>
        </p:txBody>
      </p:sp>
      <p:sp>
        <p:nvSpPr>
          <p:cNvPr id="51" name="Freeform 16">
            <a:extLst>
              <a:ext uri="{FF2B5EF4-FFF2-40B4-BE49-F238E27FC236}">
                <a16:creationId xmlns:a16="http://schemas.microsoft.com/office/drawing/2014/main" id="{8DD3E40D-FF15-4F16-9D17-8CC8EB8179B8}"/>
              </a:ext>
            </a:extLst>
          </p:cNvPr>
          <p:cNvSpPr/>
          <p:nvPr/>
        </p:nvSpPr>
        <p:spPr>
          <a:xfrm>
            <a:off x="284110" y="6865071"/>
            <a:ext cx="3307725" cy="1812298"/>
          </a:xfrm>
          <a:custGeom>
            <a:avLst/>
            <a:gdLst>
              <a:gd name="connsiteX0" fmla="*/ 0 w 2324951"/>
              <a:gd name="connsiteY0" fmla="*/ 0 h 1549967"/>
              <a:gd name="connsiteX1" fmla="*/ 2324951 w 2324951"/>
              <a:gd name="connsiteY1" fmla="*/ 0 h 1549967"/>
              <a:gd name="connsiteX2" fmla="*/ 2324951 w 2324951"/>
              <a:gd name="connsiteY2" fmla="*/ 1549967 h 1549967"/>
              <a:gd name="connsiteX3" fmla="*/ 0 w 2324951"/>
              <a:gd name="connsiteY3" fmla="*/ 1549967 h 1549967"/>
              <a:gd name="connsiteX4" fmla="*/ 0 w 2324951"/>
              <a:gd name="connsiteY4" fmla="*/ 0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51" h="1549967">
                <a:moveTo>
                  <a:pt x="0" y="0"/>
                </a:moveTo>
                <a:lnTo>
                  <a:pt x="2324951" y="0"/>
                </a:lnTo>
                <a:lnTo>
                  <a:pt x="2324951" y="1549967"/>
                </a:lnTo>
                <a:lnTo>
                  <a:pt x="0" y="15499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Emerging technology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Rapid Pace of change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Artificial intelligence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Big data combinatorial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000" b="1" dirty="0">
              <a:solidFill>
                <a:srgbClr val="00559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2" name="Freeform 17">
            <a:extLst>
              <a:ext uri="{FF2B5EF4-FFF2-40B4-BE49-F238E27FC236}">
                <a16:creationId xmlns:a16="http://schemas.microsoft.com/office/drawing/2014/main" id="{B65150B9-0D87-4BD0-BF05-92D2E007FD3F}"/>
              </a:ext>
            </a:extLst>
          </p:cNvPr>
          <p:cNvSpPr>
            <a:spLocks noChangeAspect="1"/>
          </p:cNvSpPr>
          <p:nvPr/>
        </p:nvSpPr>
        <p:spPr>
          <a:xfrm>
            <a:off x="5028896" y="9461145"/>
            <a:ext cx="2226697" cy="2231945"/>
          </a:xfrm>
          <a:custGeom>
            <a:avLst/>
            <a:gdLst>
              <a:gd name="connsiteX0" fmla="*/ 0 w 1549967"/>
              <a:gd name="connsiteY0" fmla="*/ 774984 h 1549967"/>
              <a:gd name="connsiteX1" fmla="*/ 774984 w 1549967"/>
              <a:gd name="connsiteY1" fmla="*/ 0 h 1549967"/>
              <a:gd name="connsiteX2" fmla="*/ 1549968 w 1549967"/>
              <a:gd name="connsiteY2" fmla="*/ 774984 h 1549967"/>
              <a:gd name="connsiteX3" fmla="*/ 774984 w 1549967"/>
              <a:gd name="connsiteY3" fmla="*/ 1549968 h 1549967"/>
              <a:gd name="connsiteX4" fmla="*/ 0 w 1549967"/>
              <a:gd name="connsiteY4" fmla="*/ 774984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967" h="1549967">
                <a:moveTo>
                  <a:pt x="0" y="774984"/>
                </a:moveTo>
                <a:cubicBezTo>
                  <a:pt x="0" y="346972"/>
                  <a:pt x="346972" y="0"/>
                  <a:pt x="774984" y="0"/>
                </a:cubicBezTo>
                <a:cubicBezTo>
                  <a:pt x="1202996" y="0"/>
                  <a:pt x="1549968" y="346972"/>
                  <a:pt x="1549968" y="774984"/>
                </a:cubicBezTo>
                <a:cubicBezTo>
                  <a:pt x="1549968" y="1202996"/>
                  <a:pt x="1202996" y="1549968"/>
                  <a:pt x="774984" y="1549968"/>
                </a:cubicBezTo>
                <a:cubicBezTo>
                  <a:pt x="346972" y="1549968"/>
                  <a:pt x="0" y="1202996"/>
                  <a:pt x="0" y="774984"/>
                </a:cubicBezTo>
                <a:close/>
              </a:path>
            </a:pathLst>
          </a:custGeom>
          <a:solidFill>
            <a:srgbClr val="00559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68" tIns="182868" rIns="182868" bIns="182868" numCol="1" spcCol="1270" anchor="ctr" anchorCtr="0">
            <a:noAutofit/>
          </a:bodyPr>
          <a:lstStyle/>
          <a:p>
            <a:pPr algn="ctr" defTabSz="12445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Mindset</a:t>
            </a: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80EBD007-08A4-400A-A72D-7D3E5E9FBB23}"/>
              </a:ext>
            </a:extLst>
          </p:cNvPr>
          <p:cNvSpPr/>
          <p:nvPr/>
        </p:nvSpPr>
        <p:spPr>
          <a:xfrm>
            <a:off x="2465005" y="10301681"/>
            <a:ext cx="3657362" cy="1724744"/>
          </a:xfrm>
          <a:custGeom>
            <a:avLst/>
            <a:gdLst>
              <a:gd name="connsiteX0" fmla="*/ 0 w 2324951"/>
              <a:gd name="connsiteY0" fmla="*/ 0 h 1549967"/>
              <a:gd name="connsiteX1" fmla="*/ 2324951 w 2324951"/>
              <a:gd name="connsiteY1" fmla="*/ 0 h 1549967"/>
              <a:gd name="connsiteX2" fmla="*/ 2324951 w 2324951"/>
              <a:gd name="connsiteY2" fmla="*/ 1549967 h 1549967"/>
              <a:gd name="connsiteX3" fmla="*/ 0 w 2324951"/>
              <a:gd name="connsiteY3" fmla="*/ 1549967 h 1549967"/>
              <a:gd name="connsiteX4" fmla="*/ 0 w 2324951"/>
              <a:gd name="connsiteY4" fmla="*/ 0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51" h="1549967">
                <a:moveTo>
                  <a:pt x="0" y="0"/>
                </a:moveTo>
                <a:lnTo>
                  <a:pt x="2324951" y="0"/>
                </a:lnTo>
                <a:lnTo>
                  <a:pt x="2324951" y="1549967"/>
                </a:lnTo>
                <a:lnTo>
                  <a:pt x="0" y="15499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Product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Intrapreneurial</a:t>
            </a:r>
          </a:p>
        </p:txBody>
      </p:sp>
      <p:sp>
        <p:nvSpPr>
          <p:cNvPr id="54" name="Freeform 13">
            <a:extLst>
              <a:ext uri="{FF2B5EF4-FFF2-40B4-BE49-F238E27FC236}">
                <a16:creationId xmlns:a16="http://schemas.microsoft.com/office/drawing/2014/main" id="{B7A83E08-8B3F-4377-BB71-3AF7BBAF5601}"/>
              </a:ext>
            </a:extLst>
          </p:cNvPr>
          <p:cNvSpPr>
            <a:spLocks noChangeAspect="1"/>
          </p:cNvSpPr>
          <p:nvPr/>
        </p:nvSpPr>
        <p:spPr>
          <a:xfrm>
            <a:off x="15408482" y="3314641"/>
            <a:ext cx="2226697" cy="2231945"/>
          </a:xfrm>
          <a:custGeom>
            <a:avLst/>
            <a:gdLst>
              <a:gd name="connsiteX0" fmla="*/ 0 w 1549967"/>
              <a:gd name="connsiteY0" fmla="*/ 774984 h 1549967"/>
              <a:gd name="connsiteX1" fmla="*/ 774984 w 1549967"/>
              <a:gd name="connsiteY1" fmla="*/ 0 h 1549967"/>
              <a:gd name="connsiteX2" fmla="*/ 1549968 w 1549967"/>
              <a:gd name="connsiteY2" fmla="*/ 774984 h 1549967"/>
              <a:gd name="connsiteX3" fmla="*/ 774984 w 1549967"/>
              <a:gd name="connsiteY3" fmla="*/ 1549968 h 1549967"/>
              <a:gd name="connsiteX4" fmla="*/ 0 w 1549967"/>
              <a:gd name="connsiteY4" fmla="*/ 774984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967" h="1549967">
                <a:moveTo>
                  <a:pt x="0" y="774984"/>
                </a:moveTo>
                <a:cubicBezTo>
                  <a:pt x="0" y="346972"/>
                  <a:pt x="346972" y="0"/>
                  <a:pt x="774984" y="0"/>
                </a:cubicBezTo>
                <a:cubicBezTo>
                  <a:pt x="1202996" y="0"/>
                  <a:pt x="1549968" y="346972"/>
                  <a:pt x="1549968" y="774984"/>
                </a:cubicBezTo>
                <a:cubicBezTo>
                  <a:pt x="1549968" y="1202996"/>
                  <a:pt x="1202996" y="1549968"/>
                  <a:pt x="774984" y="1549968"/>
                </a:cubicBezTo>
                <a:cubicBezTo>
                  <a:pt x="346972" y="1549968"/>
                  <a:pt x="0" y="1202996"/>
                  <a:pt x="0" y="774984"/>
                </a:cubicBezTo>
                <a:close/>
              </a:path>
            </a:pathLst>
          </a:custGeom>
          <a:solidFill>
            <a:srgbClr val="00559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68" tIns="182868" rIns="182868" bIns="182868" numCol="1" spcCol="1270" anchor="ctr" anchorCtr="0">
            <a:noAutofit/>
          </a:bodyPr>
          <a:lstStyle/>
          <a:p>
            <a:pPr algn="ctr" defTabSz="12445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Great place to work</a:t>
            </a: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D8C0338E-4A5C-400D-B655-005F4B23F51C}"/>
              </a:ext>
            </a:extLst>
          </p:cNvPr>
          <p:cNvSpPr/>
          <p:nvPr/>
        </p:nvSpPr>
        <p:spPr>
          <a:xfrm>
            <a:off x="17738786" y="3052444"/>
            <a:ext cx="5445673" cy="2075079"/>
          </a:xfrm>
          <a:custGeom>
            <a:avLst/>
            <a:gdLst>
              <a:gd name="connsiteX0" fmla="*/ 0 w 2324951"/>
              <a:gd name="connsiteY0" fmla="*/ 0 h 1549967"/>
              <a:gd name="connsiteX1" fmla="*/ 2324951 w 2324951"/>
              <a:gd name="connsiteY1" fmla="*/ 0 h 1549967"/>
              <a:gd name="connsiteX2" fmla="*/ 2324951 w 2324951"/>
              <a:gd name="connsiteY2" fmla="*/ 1549967 h 1549967"/>
              <a:gd name="connsiteX3" fmla="*/ 0 w 2324951"/>
              <a:gd name="connsiteY3" fmla="*/ 1549967 h 1549967"/>
              <a:gd name="connsiteX4" fmla="*/ 0 w 2324951"/>
              <a:gd name="connsiteY4" fmla="*/ 0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51" h="1549967">
                <a:moveTo>
                  <a:pt x="0" y="0"/>
                </a:moveTo>
                <a:lnTo>
                  <a:pt x="2324951" y="0"/>
                </a:lnTo>
                <a:lnTo>
                  <a:pt x="2324951" y="1549967"/>
                </a:lnTo>
                <a:lnTo>
                  <a:pt x="0" y="15499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Building trust in and across teams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Building digital capability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Fostering psychological safety</a:t>
            </a:r>
          </a:p>
        </p:txBody>
      </p:sp>
      <p:sp>
        <p:nvSpPr>
          <p:cNvPr id="56" name="Freeform 15">
            <a:extLst>
              <a:ext uri="{FF2B5EF4-FFF2-40B4-BE49-F238E27FC236}">
                <a16:creationId xmlns:a16="http://schemas.microsoft.com/office/drawing/2014/main" id="{2F50986A-5584-4F90-B10E-2091674E42E4}"/>
              </a:ext>
            </a:extLst>
          </p:cNvPr>
          <p:cNvSpPr>
            <a:spLocks noChangeAspect="1"/>
          </p:cNvSpPr>
          <p:nvPr/>
        </p:nvSpPr>
        <p:spPr>
          <a:xfrm>
            <a:off x="17360044" y="5425902"/>
            <a:ext cx="2226697" cy="2231945"/>
          </a:xfrm>
          <a:custGeom>
            <a:avLst/>
            <a:gdLst>
              <a:gd name="connsiteX0" fmla="*/ 0 w 1549967"/>
              <a:gd name="connsiteY0" fmla="*/ 774984 h 1549967"/>
              <a:gd name="connsiteX1" fmla="*/ 774984 w 1549967"/>
              <a:gd name="connsiteY1" fmla="*/ 0 h 1549967"/>
              <a:gd name="connsiteX2" fmla="*/ 1549968 w 1549967"/>
              <a:gd name="connsiteY2" fmla="*/ 774984 h 1549967"/>
              <a:gd name="connsiteX3" fmla="*/ 774984 w 1549967"/>
              <a:gd name="connsiteY3" fmla="*/ 1549968 h 1549967"/>
              <a:gd name="connsiteX4" fmla="*/ 0 w 1549967"/>
              <a:gd name="connsiteY4" fmla="*/ 774984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967" h="1549967">
                <a:moveTo>
                  <a:pt x="0" y="774984"/>
                </a:moveTo>
                <a:cubicBezTo>
                  <a:pt x="0" y="346972"/>
                  <a:pt x="346972" y="0"/>
                  <a:pt x="774984" y="0"/>
                </a:cubicBezTo>
                <a:cubicBezTo>
                  <a:pt x="1202996" y="0"/>
                  <a:pt x="1549968" y="346972"/>
                  <a:pt x="1549968" y="774984"/>
                </a:cubicBezTo>
                <a:cubicBezTo>
                  <a:pt x="1549968" y="1202996"/>
                  <a:pt x="1202996" y="1549968"/>
                  <a:pt x="774984" y="1549968"/>
                </a:cubicBezTo>
                <a:cubicBezTo>
                  <a:pt x="346972" y="1549968"/>
                  <a:pt x="0" y="1202996"/>
                  <a:pt x="0" y="774984"/>
                </a:cubicBezTo>
                <a:close/>
              </a:path>
            </a:pathLst>
          </a:custGeom>
          <a:solidFill>
            <a:srgbClr val="00559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68" tIns="182868" rIns="182868" bIns="182868" numCol="1" spcCol="1270" anchor="ctr" anchorCtr="0">
            <a:noAutofit/>
          </a:bodyPr>
          <a:lstStyle/>
          <a:p>
            <a:pPr algn="ctr" defTabSz="12445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Time-to-Value</a:t>
            </a:r>
          </a:p>
        </p:txBody>
      </p:sp>
      <p:sp>
        <p:nvSpPr>
          <p:cNvPr id="57" name="Freeform 17">
            <a:extLst>
              <a:ext uri="{FF2B5EF4-FFF2-40B4-BE49-F238E27FC236}">
                <a16:creationId xmlns:a16="http://schemas.microsoft.com/office/drawing/2014/main" id="{707050E6-F12D-4519-8698-BBC0FF66EB70}"/>
              </a:ext>
            </a:extLst>
          </p:cNvPr>
          <p:cNvSpPr>
            <a:spLocks noChangeAspect="1"/>
          </p:cNvSpPr>
          <p:nvPr/>
        </p:nvSpPr>
        <p:spPr>
          <a:xfrm>
            <a:off x="16965959" y="8165484"/>
            <a:ext cx="2226697" cy="2231945"/>
          </a:xfrm>
          <a:custGeom>
            <a:avLst/>
            <a:gdLst>
              <a:gd name="connsiteX0" fmla="*/ 0 w 1549967"/>
              <a:gd name="connsiteY0" fmla="*/ 774984 h 1549967"/>
              <a:gd name="connsiteX1" fmla="*/ 774984 w 1549967"/>
              <a:gd name="connsiteY1" fmla="*/ 0 h 1549967"/>
              <a:gd name="connsiteX2" fmla="*/ 1549968 w 1549967"/>
              <a:gd name="connsiteY2" fmla="*/ 774984 h 1549967"/>
              <a:gd name="connsiteX3" fmla="*/ 774984 w 1549967"/>
              <a:gd name="connsiteY3" fmla="*/ 1549968 h 1549967"/>
              <a:gd name="connsiteX4" fmla="*/ 0 w 1549967"/>
              <a:gd name="connsiteY4" fmla="*/ 774984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967" h="1549967">
                <a:moveTo>
                  <a:pt x="0" y="774984"/>
                </a:moveTo>
                <a:cubicBezTo>
                  <a:pt x="0" y="346972"/>
                  <a:pt x="346972" y="0"/>
                  <a:pt x="774984" y="0"/>
                </a:cubicBezTo>
                <a:cubicBezTo>
                  <a:pt x="1202996" y="0"/>
                  <a:pt x="1549968" y="346972"/>
                  <a:pt x="1549968" y="774984"/>
                </a:cubicBezTo>
                <a:cubicBezTo>
                  <a:pt x="1549968" y="1202996"/>
                  <a:pt x="1202996" y="1549968"/>
                  <a:pt x="774984" y="1549968"/>
                </a:cubicBezTo>
                <a:cubicBezTo>
                  <a:pt x="346972" y="1549968"/>
                  <a:pt x="0" y="1202996"/>
                  <a:pt x="0" y="774984"/>
                </a:cubicBezTo>
                <a:close/>
              </a:path>
            </a:pathLst>
          </a:custGeom>
          <a:solidFill>
            <a:srgbClr val="00559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68" tIns="182868" rIns="182868" bIns="182868" numCol="1" spcCol="1270" anchor="ctr" anchorCtr="0">
            <a:noAutofit/>
          </a:bodyPr>
          <a:lstStyle/>
          <a:p>
            <a:pPr algn="ctr" defTabSz="12445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 focus</a:t>
            </a:r>
          </a:p>
        </p:txBody>
      </p:sp>
      <p:sp>
        <p:nvSpPr>
          <p:cNvPr id="59" name="Freeform 17">
            <a:extLst>
              <a:ext uri="{FF2B5EF4-FFF2-40B4-BE49-F238E27FC236}">
                <a16:creationId xmlns:a16="http://schemas.microsoft.com/office/drawing/2014/main" id="{2AA88D0B-8E63-4817-A7FE-37DAEC0F17B4}"/>
              </a:ext>
            </a:extLst>
          </p:cNvPr>
          <p:cNvSpPr>
            <a:spLocks noChangeAspect="1"/>
          </p:cNvSpPr>
          <p:nvPr/>
        </p:nvSpPr>
        <p:spPr>
          <a:xfrm>
            <a:off x="15441996" y="10796179"/>
            <a:ext cx="2226697" cy="2231945"/>
          </a:xfrm>
          <a:custGeom>
            <a:avLst/>
            <a:gdLst>
              <a:gd name="connsiteX0" fmla="*/ 0 w 1549967"/>
              <a:gd name="connsiteY0" fmla="*/ 774984 h 1549967"/>
              <a:gd name="connsiteX1" fmla="*/ 774984 w 1549967"/>
              <a:gd name="connsiteY1" fmla="*/ 0 h 1549967"/>
              <a:gd name="connsiteX2" fmla="*/ 1549968 w 1549967"/>
              <a:gd name="connsiteY2" fmla="*/ 774984 h 1549967"/>
              <a:gd name="connsiteX3" fmla="*/ 774984 w 1549967"/>
              <a:gd name="connsiteY3" fmla="*/ 1549968 h 1549967"/>
              <a:gd name="connsiteX4" fmla="*/ 0 w 1549967"/>
              <a:gd name="connsiteY4" fmla="*/ 774984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967" h="1549967">
                <a:moveTo>
                  <a:pt x="0" y="774984"/>
                </a:moveTo>
                <a:cubicBezTo>
                  <a:pt x="0" y="346972"/>
                  <a:pt x="346972" y="0"/>
                  <a:pt x="774984" y="0"/>
                </a:cubicBezTo>
                <a:cubicBezTo>
                  <a:pt x="1202996" y="0"/>
                  <a:pt x="1549968" y="346972"/>
                  <a:pt x="1549968" y="774984"/>
                </a:cubicBezTo>
                <a:cubicBezTo>
                  <a:pt x="1549968" y="1202996"/>
                  <a:pt x="1202996" y="1549968"/>
                  <a:pt x="774984" y="1549968"/>
                </a:cubicBezTo>
                <a:cubicBezTo>
                  <a:pt x="346972" y="1549968"/>
                  <a:pt x="0" y="1202996"/>
                  <a:pt x="0" y="774984"/>
                </a:cubicBezTo>
                <a:close/>
              </a:path>
            </a:pathLst>
          </a:custGeom>
          <a:solidFill>
            <a:srgbClr val="00559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68" tIns="182868" rIns="182868" bIns="182868" numCol="1" spcCol="1270" anchor="ctr" anchorCtr="0">
            <a:noAutofit/>
          </a:bodyPr>
          <a:lstStyle/>
          <a:p>
            <a:pPr algn="ctr" defTabSz="12445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Customer-centricity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2881802-9165-4F2C-B658-82F3111346EA}"/>
              </a:ext>
            </a:extLst>
          </p:cNvPr>
          <p:cNvCxnSpPr>
            <a:cxnSpLocks/>
          </p:cNvCxnSpPr>
          <p:nvPr/>
        </p:nvCxnSpPr>
        <p:spPr>
          <a:xfrm flipV="1">
            <a:off x="15132984" y="5314204"/>
            <a:ext cx="696646" cy="1221076"/>
          </a:xfrm>
          <a:prstGeom prst="line">
            <a:avLst/>
          </a:prstGeom>
          <a:ln w="12700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B662B0-958B-4ADC-9F52-85D2AD84E152}"/>
              </a:ext>
            </a:extLst>
          </p:cNvPr>
          <p:cNvCxnSpPr>
            <a:cxnSpLocks/>
          </p:cNvCxnSpPr>
          <p:nvPr/>
        </p:nvCxnSpPr>
        <p:spPr>
          <a:xfrm flipV="1">
            <a:off x="15609441" y="6897952"/>
            <a:ext cx="1750603" cy="416197"/>
          </a:xfrm>
          <a:prstGeom prst="line">
            <a:avLst/>
          </a:prstGeom>
          <a:ln w="12700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D83584-58EC-410A-81E1-E388B2866E80}"/>
              </a:ext>
            </a:extLst>
          </p:cNvPr>
          <p:cNvCxnSpPr>
            <a:cxnSpLocks/>
          </p:cNvCxnSpPr>
          <p:nvPr/>
        </p:nvCxnSpPr>
        <p:spPr>
          <a:xfrm>
            <a:off x="15408119" y="8088941"/>
            <a:ext cx="1557840" cy="707335"/>
          </a:xfrm>
          <a:prstGeom prst="line">
            <a:avLst/>
          </a:prstGeom>
          <a:ln w="12700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3128928-57FA-4685-A3FE-1A6D5BFA5C80}"/>
              </a:ext>
            </a:extLst>
          </p:cNvPr>
          <p:cNvCxnSpPr>
            <a:cxnSpLocks/>
          </p:cNvCxnSpPr>
          <p:nvPr/>
        </p:nvCxnSpPr>
        <p:spPr>
          <a:xfrm>
            <a:off x="15011280" y="8659132"/>
            <a:ext cx="980918" cy="2313668"/>
          </a:xfrm>
          <a:prstGeom prst="line">
            <a:avLst/>
          </a:prstGeom>
          <a:ln w="12700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14">
            <a:extLst>
              <a:ext uri="{FF2B5EF4-FFF2-40B4-BE49-F238E27FC236}">
                <a16:creationId xmlns:a16="http://schemas.microsoft.com/office/drawing/2014/main" id="{1DB44F51-076C-4A45-8002-3F994C68F00C}"/>
              </a:ext>
            </a:extLst>
          </p:cNvPr>
          <p:cNvSpPr/>
          <p:nvPr/>
        </p:nvSpPr>
        <p:spPr>
          <a:xfrm>
            <a:off x="17873509" y="11322954"/>
            <a:ext cx="4537323" cy="1724746"/>
          </a:xfrm>
          <a:custGeom>
            <a:avLst/>
            <a:gdLst>
              <a:gd name="connsiteX0" fmla="*/ 0 w 2324951"/>
              <a:gd name="connsiteY0" fmla="*/ 0 h 1549967"/>
              <a:gd name="connsiteX1" fmla="*/ 2324951 w 2324951"/>
              <a:gd name="connsiteY1" fmla="*/ 0 h 1549967"/>
              <a:gd name="connsiteX2" fmla="*/ 2324951 w 2324951"/>
              <a:gd name="connsiteY2" fmla="*/ 1549967 h 1549967"/>
              <a:gd name="connsiteX3" fmla="*/ 0 w 2324951"/>
              <a:gd name="connsiteY3" fmla="*/ 1549967 h 1549967"/>
              <a:gd name="connsiteX4" fmla="*/ 0 w 2324951"/>
              <a:gd name="connsiteY4" fmla="*/ 0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51" h="1549967">
                <a:moveTo>
                  <a:pt x="0" y="0"/>
                </a:moveTo>
                <a:lnTo>
                  <a:pt x="2324951" y="0"/>
                </a:lnTo>
                <a:lnTo>
                  <a:pt x="2324951" y="1549967"/>
                </a:lnTo>
                <a:lnTo>
                  <a:pt x="0" y="15499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Focus is on the customer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Breaking down silos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000" i="1" dirty="0">
              <a:solidFill>
                <a:srgbClr val="005596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5" name="Freeform 14">
            <a:extLst>
              <a:ext uri="{FF2B5EF4-FFF2-40B4-BE49-F238E27FC236}">
                <a16:creationId xmlns:a16="http://schemas.microsoft.com/office/drawing/2014/main" id="{801CF01E-78FD-44FD-9704-D6007E91C737}"/>
              </a:ext>
            </a:extLst>
          </p:cNvPr>
          <p:cNvSpPr/>
          <p:nvPr/>
        </p:nvSpPr>
        <p:spPr>
          <a:xfrm>
            <a:off x="19788064" y="5738955"/>
            <a:ext cx="3750012" cy="1696680"/>
          </a:xfrm>
          <a:custGeom>
            <a:avLst/>
            <a:gdLst>
              <a:gd name="connsiteX0" fmla="*/ 0 w 2324951"/>
              <a:gd name="connsiteY0" fmla="*/ 0 h 1549967"/>
              <a:gd name="connsiteX1" fmla="*/ 2324951 w 2324951"/>
              <a:gd name="connsiteY1" fmla="*/ 0 h 1549967"/>
              <a:gd name="connsiteX2" fmla="*/ 2324951 w 2324951"/>
              <a:gd name="connsiteY2" fmla="*/ 1549967 h 1549967"/>
              <a:gd name="connsiteX3" fmla="*/ 0 w 2324951"/>
              <a:gd name="connsiteY3" fmla="*/ 1549967 h 1549967"/>
              <a:gd name="connsiteX4" fmla="*/ 0 w 2324951"/>
              <a:gd name="connsiteY4" fmla="*/ 0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51" h="1549967">
                <a:moveTo>
                  <a:pt x="0" y="0"/>
                </a:moveTo>
                <a:lnTo>
                  <a:pt x="2324951" y="0"/>
                </a:lnTo>
                <a:lnTo>
                  <a:pt x="2324951" y="1549967"/>
                </a:lnTo>
                <a:lnTo>
                  <a:pt x="0" y="15499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Realizing value ASAP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Small increments 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Rapid feedback loops</a:t>
            </a:r>
          </a:p>
        </p:txBody>
      </p:sp>
      <p:sp>
        <p:nvSpPr>
          <p:cNvPr id="66" name="Freeform 14">
            <a:extLst>
              <a:ext uri="{FF2B5EF4-FFF2-40B4-BE49-F238E27FC236}">
                <a16:creationId xmlns:a16="http://schemas.microsoft.com/office/drawing/2014/main" id="{5F2DF824-B221-49B4-BC04-1C6AF3C26B94}"/>
              </a:ext>
            </a:extLst>
          </p:cNvPr>
          <p:cNvSpPr/>
          <p:nvPr/>
        </p:nvSpPr>
        <p:spPr>
          <a:xfrm>
            <a:off x="19459066" y="8156993"/>
            <a:ext cx="4922831" cy="2438491"/>
          </a:xfrm>
          <a:custGeom>
            <a:avLst/>
            <a:gdLst>
              <a:gd name="connsiteX0" fmla="*/ 0 w 2324951"/>
              <a:gd name="connsiteY0" fmla="*/ 0 h 1549967"/>
              <a:gd name="connsiteX1" fmla="*/ 2324951 w 2324951"/>
              <a:gd name="connsiteY1" fmla="*/ 0 h 1549967"/>
              <a:gd name="connsiteX2" fmla="*/ 2324951 w 2324951"/>
              <a:gd name="connsiteY2" fmla="*/ 1549967 h 1549967"/>
              <a:gd name="connsiteX3" fmla="*/ 0 w 2324951"/>
              <a:gd name="connsiteY3" fmla="*/ 1549967 h 1549967"/>
              <a:gd name="connsiteX4" fmla="*/ 0 w 2324951"/>
              <a:gd name="connsiteY4" fmla="*/ 0 h 154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51" h="1549967">
                <a:moveTo>
                  <a:pt x="0" y="0"/>
                </a:moveTo>
                <a:lnTo>
                  <a:pt x="2324951" y="0"/>
                </a:lnTo>
                <a:lnTo>
                  <a:pt x="2324951" y="1549967"/>
                </a:lnTo>
                <a:lnTo>
                  <a:pt x="0" y="15499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Lean thinking to remove waste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Minimizing rework</a:t>
            </a:r>
          </a:p>
          <a:p>
            <a:pPr marL="457177" lvl="1" indent="-457177" defTabSz="177791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000" b="1" dirty="0">
                <a:solidFill>
                  <a:srgbClr val="005596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Prioritizing based on value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87390C6A-9D2C-465E-9D29-3A3F363B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999" y="2280183"/>
            <a:ext cx="14494852" cy="1092647"/>
          </a:xfrm>
        </p:spPr>
        <p:txBody>
          <a:bodyPr/>
          <a:lstStyle/>
          <a:p>
            <a:r>
              <a:rPr lang="en-US" dirty="0"/>
              <a:t>The world is changing…and so is Suncor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392FB79-DD1D-4EEB-88E7-DCD55ED61E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357171" y="6563132"/>
            <a:ext cx="4050948" cy="16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8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 animBg="1"/>
      <p:bldP spid="59" grpId="0" animBg="1"/>
      <p:bldP spid="64" grpId="0"/>
      <p:bldP spid="65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96ED-3E5F-2546-A810-2B9A7E02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maintenance in the Mine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7C551C8-4FB0-46D3-9B2B-19DB41937B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3576070"/>
              </p:ext>
            </p:extLst>
          </p:nvPr>
        </p:nvGraphicFramePr>
        <p:xfrm>
          <a:off x="455080" y="695339"/>
          <a:ext cx="23285204" cy="842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794995A-6705-4A81-B5B4-F92530283B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71" y="8198153"/>
            <a:ext cx="6961457" cy="4640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ACB7CC-45A6-4914-8EAC-2300FD41DA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955" y="8198153"/>
            <a:ext cx="6961455" cy="4640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E67AF-D96A-46A1-8D9D-7AD529DDF8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838" y="8198154"/>
            <a:ext cx="6961457" cy="464055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85D0D5F-FDC2-4F44-A976-223303ECEBEF}"/>
              </a:ext>
            </a:extLst>
          </p:cNvPr>
          <p:cNvSpPr/>
          <p:nvPr/>
        </p:nvSpPr>
        <p:spPr>
          <a:xfrm>
            <a:off x="21894272" y="0"/>
            <a:ext cx="2488141" cy="2488141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612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96ED-3E5F-2546-A810-2B9A7E02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Bay management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1D3164-CE88-4B13-9C9F-8406E878207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709">
              <a:defRPr/>
            </a:pPr>
            <a:fld id="{537363B5-A766-B448-8FF5-7439A720E8B1}" type="slidenum">
              <a:rPr lang="en-US" sz="3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algn="r" defTabSz="1828709">
                <a:defRPr/>
              </a:pPr>
              <a:t>6</a:t>
            </a:fld>
            <a:endParaRPr lang="en-US" sz="32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aphicFrame>
        <p:nvGraphicFramePr>
          <p:cNvPr id="183" name="Diagram 182">
            <a:extLst>
              <a:ext uri="{FF2B5EF4-FFF2-40B4-BE49-F238E27FC236}">
                <a16:creationId xmlns:a16="http://schemas.microsoft.com/office/drawing/2014/main" id="{E65D0215-260D-412C-B2C7-6ECCA333D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907644"/>
              </p:ext>
            </p:extLst>
          </p:nvPr>
        </p:nvGraphicFramePr>
        <p:xfrm>
          <a:off x="1415861" y="697040"/>
          <a:ext cx="21286668" cy="1232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4" name="Picture 183">
            <a:extLst>
              <a:ext uri="{FF2B5EF4-FFF2-40B4-BE49-F238E27FC236}">
                <a16:creationId xmlns:a16="http://schemas.microsoft.com/office/drawing/2014/main" id="{FC0A352F-3FBA-499D-AD58-2E2110455B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51877" y="5660002"/>
            <a:ext cx="3553861" cy="1983635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0295EE70-BDA2-4B7A-95AB-D22929227AB5}"/>
              </a:ext>
            </a:extLst>
          </p:cNvPr>
          <p:cNvSpPr txBox="1"/>
          <p:nvPr/>
        </p:nvSpPr>
        <p:spPr>
          <a:xfrm>
            <a:off x="4030742" y="12600216"/>
            <a:ext cx="1539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09">
              <a:defRPr/>
            </a:pPr>
            <a:r>
              <a:rPr lang="en-US" sz="3600" dirty="0">
                <a:solidFill>
                  <a:prstClr val="black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Driving value through increased wrench time and physical availability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7C81582-6093-4246-9E80-8CCFA9F5AE18}"/>
              </a:ext>
            </a:extLst>
          </p:cNvPr>
          <p:cNvSpPr/>
          <p:nvPr/>
        </p:nvSpPr>
        <p:spPr>
          <a:xfrm>
            <a:off x="21894272" y="0"/>
            <a:ext cx="2488141" cy="2488141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545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1D3164-CE88-4B13-9C9F-8406E878207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828709">
              <a:defRPr/>
            </a:pPr>
            <a:fld id="{537363B5-A766-B448-8FF5-7439A720E8B1}" type="slidenum">
              <a:rPr lang="en-US" sz="32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algn="r" defTabSz="1828709">
                <a:defRPr/>
              </a:pPr>
              <a:t>7</a:t>
            </a:fld>
            <a:endParaRPr lang="en-US" sz="320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7C81582-6093-4246-9E80-8CCFA9F5AE18}"/>
              </a:ext>
            </a:extLst>
          </p:cNvPr>
          <p:cNvSpPr/>
          <p:nvPr/>
        </p:nvSpPr>
        <p:spPr>
          <a:xfrm>
            <a:off x="21894272" y="0"/>
            <a:ext cx="2488141" cy="248814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26C4C9A-2C44-4C6F-9714-73A5491378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58400" y="3142862"/>
            <a:ext cx="14324013" cy="8244321"/>
            <a:chOff x="1603" y="794"/>
            <a:chExt cx="4474" cy="2728"/>
          </a:xfrm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34DE140-F5A6-4265-8B0A-736C1097E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794"/>
              <a:ext cx="2077" cy="618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45103EC-4D43-494D-8398-51A8B715D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" y="1497"/>
              <a:ext cx="2077" cy="618"/>
            </a:xfrm>
            <a:custGeom>
              <a:avLst/>
              <a:gdLst>
                <a:gd name="T0" fmla="*/ 0 w 878"/>
                <a:gd name="T1" fmla="*/ 0 h 261"/>
                <a:gd name="T2" fmla="*/ 878 w 878"/>
                <a:gd name="T3" fmla="*/ 0 h 261"/>
                <a:gd name="T4" fmla="*/ 878 w 878"/>
                <a:gd name="T5" fmla="*/ 261 h 261"/>
                <a:gd name="T6" fmla="*/ 0 w 878"/>
                <a:gd name="T7" fmla="*/ 261 h 261"/>
                <a:gd name="T8" fmla="*/ 0 w 878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261">
                  <a:moveTo>
                    <a:pt x="0" y="0"/>
                  </a:moveTo>
                  <a:cubicBezTo>
                    <a:pt x="275" y="0"/>
                    <a:pt x="604" y="0"/>
                    <a:pt x="878" y="0"/>
                  </a:cubicBezTo>
                  <a:cubicBezTo>
                    <a:pt x="878" y="87"/>
                    <a:pt x="878" y="174"/>
                    <a:pt x="878" y="261"/>
                  </a:cubicBezTo>
                  <a:cubicBezTo>
                    <a:pt x="604" y="261"/>
                    <a:pt x="275" y="261"/>
                    <a:pt x="0" y="261"/>
                  </a:cubicBezTo>
                  <a:cubicBezTo>
                    <a:pt x="0" y="174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6BC2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005FD38-11DC-4FD6-B4B4-1020749DE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" y="2200"/>
              <a:ext cx="2077" cy="618"/>
            </a:xfrm>
            <a:custGeom>
              <a:avLst/>
              <a:gdLst>
                <a:gd name="T0" fmla="*/ 0 w 878"/>
                <a:gd name="T1" fmla="*/ 0 h 261"/>
                <a:gd name="T2" fmla="*/ 878 w 878"/>
                <a:gd name="T3" fmla="*/ 0 h 261"/>
                <a:gd name="T4" fmla="*/ 878 w 878"/>
                <a:gd name="T5" fmla="*/ 261 h 261"/>
                <a:gd name="T6" fmla="*/ 0 w 878"/>
                <a:gd name="T7" fmla="*/ 261 h 261"/>
                <a:gd name="T8" fmla="*/ 0 w 878"/>
                <a:gd name="T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8" h="261">
                  <a:moveTo>
                    <a:pt x="0" y="0"/>
                  </a:moveTo>
                  <a:cubicBezTo>
                    <a:pt x="275" y="0"/>
                    <a:pt x="604" y="0"/>
                    <a:pt x="878" y="0"/>
                  </a:cubicBezTo>
                  <a:cubicBezTo>
                    <a:pt x="878" y="87"/>
                    <a:pt x="878" y="174"/>
                    <a:pt x="878" y="261"/>
                  </a:cubicBezTo>
                  <a:cubicBezTo>
                    <a:pt x="604" y="261"/>
                    <a:pt x="275" y="261"/>
                    <a:pt x="0" y="261"/>
                  </a:cubicBezTo>
                  <a:cubicBezTo>
                    <a:pt x="0" y="174"/>
                    <a:pt x="0" y="87"/>
                    <a:pt x="0" y="0"/>
                  </a:cubicBezTo>
                  <a:close/>
                </a:path>
              </a:pathLst>
            </a:custGeom>
            <a:solidFill>
              <a:srgbClr val="077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846EDE2E-7F14-475E-B208-52E55E4B0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2903"/>
              <a:ext cx="2077" cy="619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1077D7BA-F4D0-4277-B829-B609C7119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1364"/>
              <a:ext cx="929" cy="358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D0610BF-EF00-420F-90C3-871717632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2" y="1774"/>
              <a:ext cx="929" cy="358"/>
            </a:xfrm>
            <a:custGeom>
              <a:avLst/>
              <a:gdLst>
                <a:gd name="T0" fmla="*/ 0 w 393"/>
                <a:gd name="T1" fmla="*/ 0 h 151"/>
                <a:gd name="T2" fmla="*/ 393 w 393"/>
                <a:gd name="T3" fmla="*/ 0 h 151"/>
                <a:gd name="T4" fmla="*/ 393 w 393"/>
                <a:gd name="T5" fmla="*/ 151 h 151"/>
                <a:gd name="T6" fmla="*/ 0 w 393"/>
                <a:gd name="T7" fmla="*/ 151 h 151"/>
                <a:gd name="T8" fmla="*/ 0 w 393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151">
                  <a:moveTo>
                    <a:pt x="0" y="0"/>
                  </a:moveTo>
                  <a:cubicBezTo>
                    <a:pt x="131" y="0"/>
                    <a:pt x="262" y="0"/>
                    <a:pt x="393" y="0"/>
                  </a:cubicBezTo>
                  <a:cubicBezTo>
                    <a:pt x="393" y="50"/>
                    <a:pt x="393" y="101"/>
                    <a:pt x="393" y="151"/>
                  </a:cubicBezTo>
                  <a:cubicBezTo>
                    <a:pt x="262" y="151"/>
                    <a:pt x="131" y="151"/>
                    <a:pt x="0" y="151"/>
                  </a:cubicBezTo>
                  <a:cubicBezTo>
                    <a:pt x="0" y="101"/>
                    <a:pt x="0" y="50"/>
                    <a:pt x="0" y="0"/>
                  </a:cubicBezTo>
                  <a:close/>
                </a:path>
              </a:pathLst>
            </a:custGeom>
            <a:solidFill>
              <a:srgbClr val="6BC2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9D8D01D-1975-4C7F-95EF-7ADC7DD85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2" y="2184"/>
              <a:ext cx="929" cy="357"/>
            </a:xfrm>
            <a:custGeom>
              <a:avLst/>
              <a:gdLst>
                <a:gd name="T0" fmla="*/ 0 w 393"/>
                <a:gd name="T1" fmla="*/ 0 h 151"/>
                <a:gd name="T2" fmla="*/ 393 w 393"/>
                <a:gd name="T3" fmla="*/ 0 h 151"/>
                <a:gd name="T4" fmla="*/ 393 w 393"/>
                <a:gd name="T5" fmla="*/ 151 h 151"/>
                <a:gd name="T6" fmla="*/ 0 w 393"/>
                <a:gd name="T7" fmla="*/ 151 h 151"/>
                <a:gd name="T8" fmla="*/ 0 w 393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151">
                  <a:moveTo>
                    <a:pt x="0" y="0"/>
                  </a:moveTo>
                  <a:cubicBezTo>
                    <a:pt x="131" y="0"/>
                    <a:pt x="262" y="0"/>
                    <a:pt x="393" y="0"/>
                  </a:cubicBezTo>
                  <a:cubicBezTo>
                    <a:pt x="393" y="50"/>
                    <a:pt x="393" y="101"/>
                    <a:pt x="393" y="151"/>
                  </a:cubicBezTo>
                  <a:cubicBezTo>
                    <a:pt x="262" y="151"/>
                    <a:pt x="131" y="151"/>
                    <a:pt x="0" y="151"/>
                  </a:cubicBezTo>
                  <a:cubicBezTo>
                    <a:pt x="0" y="101"/>
                    <a:pt x="0" y="50"/>
                    <a:pt x="0" y="0"/>
                  </a:cubicBezTo>
                  <a:close/>
                </a:path>
              </a:pathLst>
            </a:custGeom>
            <a:solidFill>
              <a:srgbClr val="077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B7122089-B9A6-469E-949E-87CD87533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2593"/>
              <a:ext cx="929" cy="358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41E9F9-E2AB-4647-B7A2-43C862BDB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" y="794"/>
              <a:ext cx="599" cy="928"/>
            </a:xfrm>
            <a:custGeom>
              <a:avLst/>
              <a:gdLst>
                <a:gd name="T0" fmla="*/ 0 w 599"/>
                <a:gd name="T1" fmla="*/ 570 h 928"/>
                <a:gd name="T2" fmla="*/ 599 w 599"/>
                <a:gd name="T3" fmla="*/ 0 h 928"/>
                <a:gd name="T4" fmla="*/ 599 w 599"/>
                <a:gd name="T5" fmla="*/ 618 h 928"/>
                <a:gd name="T6" fmla="*/ 0 w 599"/>
                <a:gd name="T7" fmla="*/ 928 h 928"/>
                <a:gd name="T8" fmla="*/ 0 w 599"/>
                <a:gd name="T9" fmla="*/ 57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928">
                  <a:moveTo>
                    <a:pt x="0" y="570"/>
                  </a:moveTo>
                  <a:lnTo>
                    <a:pt x="599" y="0"/>
                  </a:lnTo>
                  <a:lnTo>
                    <a:pt x="599" y="618"/>
                  </a:lnTo>
                  <a:lnTo>
                    <a:pt x="0" y="928"/>
                  </a:lnTo>
                  <a:lnTo>
                    <a:pt x="0" y="570"/>
                  </a:lnTo>
                  <a:close/>
                </a:path>
              </a:pathLst>
            </a:custGeom>
            <a:solidFill>
              <a:srgbClr val="90BC3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81FD802-C423-4312-9C95-1538F245F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" y="2593"/>
              <a:ext cx="599" cy="929"/>
            </a:xfrm>
            <a:custGeom>
              <a:avLst/>
              <a:gdLst>
                <a:gd name="T0" fmla="*/ 0 w 599"/>
                <a:gd name="T1" fmla="*/ 358 h 929"/>
                <a:gd name="T2" fmla="*/ 599 w 599"/>
                <a:gd name="T3" fmla="*/ 929 h 929"/>
                <a:gd name="T4" fmla="*/ 599 w 599"/>
                <a:gd name="T5" fmla="*/ 310 h 929"/>
                <a:gd name="T6" fmla="*/ 0 w 599"/>
                <a:gd name="T7" fmla="*/ 0 h 929"/>
                <a:gd name="T8" fmla="*/ 0 w 599"/>
                <a:gd name="T9" fmla="*/ 358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929">
                  <a:moveTo>
                    <a:pt x="0" y="358"/>
                  </a:moveTo>
                  <a:lnTo>
                    <a:pt x="599" y="929"/>
                  </a:lnTo>
                  <a:lnTo>
                    <a:pt x="599" y="310"/>
                  </a:lnTo>
                  <a:lnTo>
                    <a:pt x="0" y="0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1F497D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EEFF6B9D-45B7-4005-9B5B-A9C47C966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" y="2184"/>
              <a:ext cx="599" cy="634"/>
            </a:xfrm>
            <a:custGeom>
              <a:avLst/>
              <a:gdLst>
                <a:gd name="T0" fmla="*/ 599 w 599"/>
                <a:gd name="T1" fmla="*/ 16 h 634"/>
                <a:gd name="T2" fmla="*/ 599 w 599"/>
                <a:gd name="T3" fmla="*/ 634 h 634"/>
                <a:gd name="T4" fmla="*/ 0 w 599"/>
                <a:gd name="T5" fmla="*/ 357 h 634"/>
                <a:gd name="T6" fmla="*/ 0 w 599"/>
                <a:gd name="T7" fmla="*/ 0 h 634"/>
                <a:gd name="T8" fmla="*/ 599 w 599"/>
                <a:gd name="T9" fmla="*/ 1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634">
                  <a:moveTo>
                    <a:pt x="599" y="16"/>
                  </a:moveTo>
                  <a:lnTo>
                    <a:pt x="599" y="634"/>
                  </a:lnTo>
                  <a:lnTo>
                    <a:pt x="0" y="357"/>
                  </a:lnTo>
                  <a:lnTo>
                    <a:pt x="0" y="0"/>
                  </a:lnTo>
                  <a:lnTo>
                    <a:pt x="599" y="16"/>
                  </a:lnTo>
                  <a:close/>
                </a:path>
              </a:pathLst>
            </a:custGeom>
            <a:solidFill>
              <a:srgbClr val="0779B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8C360B1-C2D1-4128-B85B-9464EFCC9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" y="1497"/>
              <a:ext cx="599" cy="635"/>
            </a:xfrm>
            <a:custGeom>
              <a:avLst/>
              <a:gdLst>
                <a:gd name="T0" fmla="*/ 599 w 599"/>
                <a:gd name="T1" fmla="*/ 618 h 635"/>
                <a:gd name="T2" fmla="*/ 599 w 599"/>
                <a:gd name="T3" fmla="*/ 0 h 635"/>
                <a:gd name="T4" fmla="*/ 0 w 599"/>
                <a:gd name="T5" fmla="*/ 277 h 635"/>
                <a:gd name="T6" fmla="*/ 0 w 599"/>
                <a:gd name="T7" fmla="*/ 635 h 635"/>
                <a:gd name="T8" fmla="*/ 599 w 599"/>
                <a:gd name="T9" fmla="*/ 618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635">
                  <a:moveTo>
                    <a:pt x="599" y="618"/>
                  </a:moveTo>
                  <a:lnTo>
                    <a:pt x="599" y="0"/>
                  </a:lnTo>
                  <a:lnTo>
                    <a:pt x="0" y="277"/>
                  </a:lnTo>
                  <a:lnTo>
                    <a:pt x="0" y="635"/>
                  </a:lnTo>
                  <a:lnTo>
                    <a:pt x="599" y="618"/>
                  </a:lnTo>
                  <a:close/>
                </a:path>
              </a:pathLst>
            </a:custGeom>
            <a:solidFill>
              <a:srgbClr val="FA9C00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D8643C69-ED01-40C5-8F4B-035FBC066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" y="1045"/>
              <a:ext cx="542" cy="677"/>
            </a:xfrm>
            <a:custGeom>
              <a:avLst/>
              <a:gdLst>
                <a:gd name="T0" fmla="*/ 542 w 542"/>
                <a:gd name="T1" fmla="*/ 0 h 677"/>
                <a:gd name="T2" fmla="*/ 0 w 542"/>
                <a:gd name="T3" fmla="*/ 677 h 677"/>
                <a:gd name="T4" fmla="*/ 542 w 542"/>
                <a:gd name="T5" fmla="*/ 677 h 677"/>
                <a:gd name="T6" fmla="*/ 542 w 542"/>
                <a:gd name="T7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677">
                  <a:moveTo>
                    <a:pt x="542" y="0"/>
                  </a:moveTo>
                  <a:lnTo>
                    <a:pt x="0" y="677"/>
                  </a:lnTo>
                  <a:lnTo>
                    <a:pt x="542" y="677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97D1F42-86C4-4C7A-8C14-C476E562F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" y="2593"/>
              <a:ext cx="542" cy="678"/>
            </a:xfrm>
            <a:custGeom>
              <a:avLst/>
              <a:gdLst>
                <a:gd name="T0" fmla="*/ 542 w 542"/>
                <a:gd name="T1" fmla="*/ 678 h 678"/>
                <a:gd name="T2" fmla="*/ 0 w 542"/>
                <a:gd name="T3" fmla="*/ 0 h 678"/>
                <a:gd name="T4" fmla="*/ 542 w 542"/>
                <a:gd name="T5" fmla="*/ 0 h 678"/>
                <a:gd name="T6" fmla="*/ 542 w 542"/>
                <a:gd name="T7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678">
                  <a:moveTo>
                    <a:pt x="542" y="678"/>
                  </a:moveTo>
                  <a:lnTo>
                    <a:pt x="0" y="0"/>
                  </a:lnTo>
                  <a:lnTo>
                    <a:pt x="542" y="0"/>
                  </a:lnTo>
                  <a:lnTo>
                    <a:pt x="542" y="678"/>
                  </a:ln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0692EA4E-C47A-4FAD-8DFB-7A2F86C3F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" y="3261"/>
              <a:ext cx="7" cy="10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3 w 3"/>
                <a:gd name="T5" fmla="*/ 0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46BD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66A9552-30DD-4766-B2B1-1633D637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2184"/>
              <a:ext cx="869" cy="357"/>
            </a:xfrm>
            <a:custGeom>
              <a:avLst/>
              <a:gdLst>
                <a:gd name="T0" fmla="*/ 0 w 367"/>
                <a:gd name="T1" fmla="*/ 0 h 151"/>
                <a:gd name="T2" fmla="*/ 121 w 367"/>
                <a:gd name="T3" fmla="*/ 151 h 151"/>
                <a:gd name="T4" fmla="*/ 367 w 367"/>
                <a:gd name="T5" fmla="*/ 151 h 151"/>
                <a:gd name="T6" fmla="*/ 367 w 367"/>
                <a:gd name="T7" fmla="*/ 0 h 151"/>
                <a:gd name="T8" fmla="*/ 0 w 367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51">
                  <a:moveTo>
                    <a:pt x="0" y="0"/>
                  </a:moveTo>
                  <a:cubicBezTo>
                    <a:pt x="121" y="151"/>
                    <a:pt x="121" y="151"/>
                    <a:pt x="121" y="151"/>
                  </a:cubicBezTo>
                  <a:cubicBezTo>
                    <a:pt x="203" y="151"/>
                    <a:pt x="285" y="151"/>
                    <a:pt x="367" y="151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245" y="0"/>
                    <a:pt x="122" y="0"/>
                    <a:pt x="0" y="0"/>
                  </a:cubicBezTo>
                  <a:close/>
                </a:path>
              </a:pathLst>
            </a:custGeom>
            <a:solidFill>
              <a:srgbClr val="077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E1E51AF5-617D-402A-B12E-4178F1F93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" y="1774"/>
              <a:ext cx="869" cy="358"/>
            </a:xfrm>
            <a:custGeom>
              <a:avLst/>
              <a:gdLst>
                <a:gd name="T0" fmla="*/ 121 w 367"/>
                <a:gd name="T1" fmla="*/ 0 h 151"/>
                <a:gd name="T2" fmla="*/ 0 w 367"/>
                <a:gd name="T3" fmla="*/ 151 h 151"/>
                <a:gd name="T4" fmla="*/ 367 w 367"/>
                <a:gd name="T5" fmla="*/ 151 h 151"/>
                <a:gd name="T6" fmla="*/ 367 w 367"/>
                <a:gd name="T7" fmla="*/ 0 h 151"/>
                <a:gd name="T8" fmla="*/ 121 w 367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51">
                  <a:moveTo>
                    <a:pt x="121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122" y="151"/>
                    <a:pt x="245" y="151"/>
                    <a:pt x="367" y="151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285" y="0"/>
                    <a:pt x="203" y="0"/>
                    <a:pt x="121" y="0"/>
                  </a:cubicBezTo>
                  <a:close/>
                </a:path>
              </a:pathLst>
            </a:custGeom>
            <a:solidFill>
              <a:srgbClr val="6BC2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18A582E-B5E7-42C9-9004-AB3A62775813}"/>
              </a:ext>
            </a:extLst>
          </p:cNvPr>
          <p:cNvSpPr txBox="1">
            <a:spLocks/>
          </p:cNvSpPr>
          <p:nvPr/>
        </p:nvSpPr>
        <p:spPr>
          <a:xfrm>
            <a:off x="18101560" y="3315511"/>
            <a:ext cx="6280853" cy="1502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 is different?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Agile vs. waterfall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Little involvement with development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Difficult to make changes previously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86D552D-7A30-4E4C-8E87-F2D09BD3CA8E}"/>
              </a:ext>
            </a:extLst>
          </p:cNvPr>
          <p:cNvSpPr txBox="1">
            <a:spLocks/>
          </p:cNvSpPr>
          <p:nvPr/>
        </p:nvSpPr>
        <p:spPr>
          <a:xfrm>
            <a:off x="18101560" y="5402571"/>
            <a:ext cx="6280853" cy="1923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 is the opportunity for the build team?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Effective and satisfied teams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See results of efforts quickly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Feeling of making a difference in the business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CCA4E70-1819-4AC8-A3E8-666756B786CE}"/>
              </a:ext>
            </a:extLst>
          </p:cNvPr>
          <p:cNvSpPr txBox="1">
            <a:spLocks/>
          </p:cNvSpPr>
          <p:nvPr/>
        </p:nvSpPr>
        <p:spPr>
          <a:xfrm>
            <a:off x="18101560" y="7765231"/>
            <a:ext cx="6280853" cy="1502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 is the opportunity for the customer?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Quickly turning ideas into action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Confidence in a reliable product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D2FA5E6-9A5F-41F1-BC89-FBEF5CC525A5}"/>
              </a:ext>
            </a:extLst>
          </p:cNvPr>
          <p:cNvSpPr txBox="1">
            <a:spLocks/>
          </p:cNvSpPr>
          <p:nvPr/>
        </p:nvSpPr>
        <p:spPr>
          <a:xfrm>
            <a:off x="18101560" y="9628434"/>
            <a:ext cx="6280854" cy="1502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 is exciting about this new way of working?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Snowball effect: As customers see results, new ideas are inspired.  Positioned to be nimble and effective.</a:t>
            </a:r>
          </a:p>
        </p:txBody>
      </p:sp>
      <p:sp>
        <p:nvSpPr>
          <p:cNvPr id="31" name="Rectangle 1436">
            <a:extLst>
              <a:ext uri="{FF2B5EF4-FFF2-40B4-BE49-F238E27FC236}">
                <a16:creationId xmlns:a16="http://schemas.microsoft.com/office/drawing/2014/main" id="{794A12D4-5FC1-4B7E-9B2F-0D46E553D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8382" y="9077743"/>
            <a:ext cx="1554821" cy="36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DFFF6C9-C5DE-4305-8B93-828F22F0070B}"/>
              </a:ext>
            </a:extLst>
          </p:cNvPr>
          <p:cNvSpPr txBox="1">
            <a:spLocks/>
          </p:cNvSpPr>
          <p:nvPr/>
        </p:nvSpPr>
        <p:spPr>
          <a:xfrm>
            <a:off x="1743520" y="4777967"/>
            <a:ext cx="7829163" cy="6804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i="0" kern="120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>
              <a:lnSpc>
                <a:spcPts val="10500"/>
              </a:lnSpc>
              <a:spcAft>
                <a:spcPts val="600"/>
              </a:spcAft>
            </a:pPr>
            <a:r>
              <a:rPr lang="en-US" sz="8000" dirty="0"/>
              <a:t>Meeting </a:t>
            </a:r>
            <a:br>
              <a:rPr lang="en-US" sz="8000" dirty="0"/>
            </a:br>
            <a:r>
              <a:rPr lang="en-US" sz="8000" dirty="0"/>
              <a:t>customer </a:t>
            </a:r>
            <a:br>
              <a:rPr lang="en-US" sz="8000" dirty="0"/>
            </a:br>
            <a:r>
              <a:rPr lang="en-US" sz="8000" dirty="0"/>
              <a:t>needs </a:t>
            </a:r>
            <a:br>
              <a:rPr lang="en-US" sz="8000" dirty="0"/>
            </a:br>
            <a:r>
              <a:rPr lang="en-US" sz="8000" dirty="0"/>
              <a:t>through </a:t>
            </a:r>
            <a:br>
              <a:rPr lang="en-US" sz="8000" dirty="0"/>
            </a:br>
            <a:r>
              <a:rPr lang="en-US" sz="8000" dirty="0"/>
              <a:t>quickly-tested </a:t>
            </a:r>
            <a:br>
              <a:rPr lang="en-US" sz="8000" dirty="0"/>
            </a:br>
            <a:r>
              <a:rPr lang="en-US" sz="8000" dirty="0"/>
              <a:t>value–driven </a:t>
            </a:r>
            <a:br>
              <a:rPr lang="en-US" sz="8000" dirty="0"/>
            </a:br>
            <a:r>
              <a:rPr lang="en-US" sz="8000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049528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96ED-3E5F-2546-A810-2B9A7E02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automation: challenges and treatments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D70E3C-E999-4348-9F3C-49E901E3A89D}"/>
              </a:ext>
            </a:extLst>
          </p:cNvPr>
          <p:cNvGrpSpPr/>
          <p:nvPr/>
        </p:nvGrpSpPr>
        <p:grpSpPr>
          <a:xfrm>
            <a:off x="2532544" y="2860991"/>
            <a:ext cx="19652071" cy="9276755"/>
            <a:chOff x="232340" y="1143595"/>
            <a:chExt cx="11389251" cy="53762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AB745D1-935A-4669-9972-8519CCFCA14D}"/>
                </a:ext>
              </a:extLst>
            </p:cNvPr>
            <p:cNvSpPr/>
            <p:nvPr/>
          </p:nvSpPr>
          <p:spPr>
            <a:xfrm flipV="1">
              <a:off x="232340" y="5618374"/>
              <a:ext cx="8954344" cy="772887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3D4C3A-C16A-4A00-AF35-ADE9ADB52A8B}"/>
                </a:ext>
              </a:extLst>
            </p:cNvPr>
            <p:cNvSpPr/>
            <p:nvPr/>
          </p:nvSpPr>
          <p:spPr>
            <a:xfrm flipV="1">
              <a:off x="6856315" y="5866577"/>
              <a:ext cx="1521633" cy="381276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50000"/>
                    <a:lumOff val="50000"/>
                  </a:sysClr>
                </a:gs>
                <a:gs pos="100000">
                  <a:sysClr val="windowText" lastClr="000000">
                    <a:lumMod val="50000"/>
                    <a:lumOff val="50000"/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B02DEB-7122-4E24-81CE-8D9334E8BA8F}"/>
                </a:ext>
              </a:extLst>
            </p:cNvPr>
            <p:cNvSpPr/>
            <p:nvPr/>
          </p:nvSpPr>
          <p:spPr>
            <a:xfrm flipV="1">
              <a:off x="1323353" y="5388304"/>
              <a:ext cx="6727532" cy="1131584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75000"/>
                    <a:lumOff val="25000"/>
                    <a:alpha val="80000"/>
                  </a:sysClr>
                </a:gs>
                <a:gs pos="100000">
                  <a:sysClr val="windowText" lastClr="000000">
                    <a:lumMod val="50000"/>
                    <a:lumOff val="50000"/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F3EB3F-9474-441C-A698-817D600B11C8}"/>
                </a:ext>
              </a:extLst>
            </p:cNvPr>
            <p:cNvGrpSpPr/>
            <p:nvPr/>
          </p:nvGrpSpPr>
          <p:grpSpPr>
            <a:xfrm>
              <a:off x="1110075" y="1143595"/>
              <a:ext cx="6846693" cy="5075504"/>
              <a:chOff x="3074988" y="1068388"/>
              <a:chExt cx="6848476" cy="5151438"/>
            </a:xfrm>
          </p:grpSpPr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808B3AA0-8AA0-4D74-8A34-E1A4DB187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4988" y="1381125"/>
                <a:ext cx="4198938" cy="977900"/>
              </a:xfrm>
              <a:prstGeom prst="rect">
                <a:avLst/>
              </a:prstGeom>
              <a:solidFill>
                <a:srgbClr val="6BC2E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D3A4ACCC-97B1-4A8C-971F-6263F22EA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4988" y="2433638"/>
                <a:ext cx="4198938" cy="700088"/>
              </a:xfrm>
              <a:prstGeom prst="rect">
                <a:avLst/>
              </a:prstGeom>
              <a:solidFill>
                <a:srgbClr val="A7CCD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F948FF5-2721-413A-A2EC-2540C1285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4988" y="3192463"/>
                <a:ext cx="4198938" cy="911225"/>
              </a:xfrm>
              <a:prstGeom prst="rect">
                <a:avLst/>
              </a:prstGeom>
              <a:solidFill>
                <a:srgbClr val="019A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7CD8C7B1-A673-42E1-A02B-D85582B82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4988" y="4184650"/>
                <a:ext cx="4198938" cy="825500"/>
              </a:xfrm>
              <a:prstGeom prst="rect">
                <a:avLst/>
              </a:prstGeom>
              <a:solidFill>
                <a:srgbClr val="59595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3" name="Rectangle 10">
                <a:extLst>
                  <a:ext uri="{FF2B5EF4-FFF2-40B4-BE49-F238E27FC236}">
                    <a16:creationId xmlns:a16="http://schemas.microsoft.com/office/drawing/2014/main" id="{3F6DC950-7886-4CDF-9A60-F7E40EC92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4988" y="5091113"/>
                <a:ext cx="4198938" cy="904875"/>
              </a:xfrm>
              <a:prstGeom prst="rect">
                <a:avLst/>
              </a:prstGeom>
              <a:solidFill>
                <a:srgbClr val="0779B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AB1AA9F9-C377-42DC-B20E-F697D48F0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1" y="5091113"/>
                <a:ext cx="758825" cy="1128713"/>
              </a:xfrm>
              <a:custGeom>
                <a:avLst/>
                <a:gdLst>
                  <a:gd name="T0" fmla="*/ 0 w 478"/>
                  <a:gd name="T1" fmla="*/ 0 h 711"/>
                  <a:gd name="T2" fmla="*/ 478 w 478"/>
                  <a:gd name="T3" fmla="*/ 77 h 711"/>
                  <a:gd name="T4" fmla="*/ 478 w 478"/>
                  <a:gd name="T5" fmla="*/ 711 h 711"/>
                  <a:gd name="T6" fmla="*/ 0 w 478"/>
                  <a:gd name="T7" fmla="*/ 574 h 711"/>
                  <a:gd name="T8" fmla="*/ 0 w 478"/>
                  <a:gd name="T9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711">
                    <a:moveTo>
                      <a:pt x="0" y="0"/>
                    </a:moveTo>
                    <a:lnTo>
                      <a:pt x="478" y="77"/>
                    </a:lnTo>
                    <a:lnTo>
                      <a:pt x="478" y="711"/>
                    </a:lnTo>
                    <a:lnTo>
                      <a:pt x="0" y="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79B7">
                  <a:lumMod val="60000"/>
                  <a:lumOff val="4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4FA7CC87-3ED6-4101-B26F-9F31EE612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6" y="4859338"/>
                <a:ext cx="1676400" cy="1360488"/>
              </a:xfrm>
              <a:custGeom>
                <a:avLst/>
                <a:gdLst>
                  <a:gd name="T0" fmla="*/ 1056 w 1056"/>
                  <a:gd name="T1" fmla="*/ 0 h 857"/>
                  <a:gd name="T2" fmla="*/ 1056 w 1056"/>
                  <a:gd name="T3" fmla="*/ 429 h 857"/>
                  <a:gd name="T4" fmla="*/ 0 w 1056"/>
                  <a:gd name="T5" fmla="*/ 857 h 857"/>
                  <a:gd name="T6" fmla="*/ 0 w 1056"/>
                  <a:gd name="T7" fmla="*/ 223 h 857"/>
                  <a:gd name="T8" fmla="*/ 1056 w 1056"/>
                  <a:gd name="T9" fmla="*/ 0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6" h="857">
                    <a:moveTo>
                      <a:pt x="1056" y="0"/>
                    </a:moveTo>
                    <a:lnTo>
                      <a:pt x="1056" y="429"/>
                    </a:lnTo>
                    <a:lnTo>
                      <a:pt x="0" y="857"/>
                    </a:lnTo>
                    <a:lnTo>
                      <a:pt x="0" y="223"/>
                    </a:lnTo>
                    <a:lnTo>
                      <a:pt x="1056" y="0"/>
                    </a:lnTo>
                    <a:close/>
                  </a:path>
                </a:pathLst>
              </a:custGeom>
              <a:solidFill>
                <a:srgbClr val="0779B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E6C4AE46-CCFC-4084-8D0E-B7A0B0DD6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1" y="4806950"/>
                <a:ext cx="2435225" cy="406400"/>
              </a:xfrm>
              <a:custGeom>
                <a:avLst/>
                <a:gdLst>
                  <a:gd name="T0" fmla="*/ 1007 w 1534"/>
                  <a:gd name="T1" fmla="*/ 0 h 256"/>
                  <a:gd name="T2" fmla="*/ 1534 w 1534"/>
                  <a:gd name="T3" fmla="*/ 33 h 256"/>
                  <a:gd name="T4" fmla="*/ 478 w 1534"/>
                  <a:gd name="T5" fmla="*/ 256 h 256"/>
                  <a:gd name="T6" fmla="*/ 0 w 1534"/>
                  <a:gd name="T7" fmla="*/ 179 h 256"/>
                  <a:gd name="T8" fmla="*/ 1007 w 1534"/>
                  <a:gd name="T9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4" h="256">
                    <a:moveTo>
                      <a:pt x="1007" y="0"/>
                    </a:moveTo>
                    <a:lnTo>
                      <a:pt x="1534" y="33"/>
                    </a:lnTo>
                    <a:lnTo>
                      <a:pt x="478" y="256"/>
                    </a:lnTo>
                    <a:lnTo>
                      <a:pt x="0" y="179"/>
                    </a:lnTo>
                    <a:lnTo>
                      <a:pt x="1007" y="0"/>
                    </a:lnTo>
                    <a:close/>
                  </a:path>
                </a:pathLst>
              </a:custGeom>
              <a:solidFill>
                <a:srgbClr val="0779B7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2C354D87-CBD8-4613-BE16-7D58F0F28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1" y="4184650"/>
                <a:ext cx="758825" cy="920750"/>
              </a:xfrm>
              <a:custGeom>
                <a:avLst/>
                <a:gdLst>
                  <a:gd name="T0" fmla="*/ 0 w 478"/>
                  <a:gd name="T1" fmla="*/ 0 h 580"/>
                  <a:gd name="T2" fmla="*/ 478 w 478"/>
                  <a:gd name="T3" fmla="*/ 0 h 580"/>
                  <a:gd name="T4" fmla="*/ 478 w 478"/>
                  <a:gd name="T5" fmla="*/ 580 h 580"/>
                  <a:gd name="T6" fmla="*/ 0 w 478"/>
                  <a:gd name="T7" fmla="*/ 516 h 580"/>
                  <a:gd name="T8" fmla="*/ 0 w 478"/>
                  <a:gd name="T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580">
                    <a:moveTo>
                      <a:pt x="0" y="0"/>
                    </a:moveTo>
                    <a:lnTo>
                      <a:pt x="478" y="0"/>
                    </a:lnTo>
                    <a:lnTo>
                      <a:pt x="478" y="580"/>
                    </a:lnTo>
                    <a:lnTo>
                      <a:pt x="0" y="5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5959">
                  <a:lumMod val="60000"/>
                  <a:lumOff val="4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DAF58EA9-CD2C-4BAC-AC8B-B35148ADD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6" y="4184650"/>
                <a:ext cx="1676400" cy="920750"/>
              </a:xfrm>
              <a:custGeom>
                <a:avLst/>
                <a:gdLst>
                  <a:gd name="T0" fmla="*/ 0 w 1056"/>
                  <a:gd name="T1" fmla="*/ 0 h 580"/>
                  <a:gd name="T2" fmla="*/ 1056 w 1056"/>
                  <a:gd name="T3" fmla="*/ 0 h 580"/>
                  <a:gd name="T4" fmla="*/ 1056 w 1056"/>
                  <a:gd name="T5" fmla="*/ 389 h 580"/>
                  <a:gd name="T6" fmla="*/ 0 w 1056"/>
                  <a:gd name="T7" fmla="*/ 580 h 580"/>
                  <a:gd name="T8" fmla="*/ 0 w 1056"/>
                  <a:gd name="T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6" h="580">
                    <a:moveTo>
                      <a:pt x="0" y="0"/>
                    </a:moveTo>
                    <a:lnTo>
                      <a:pt x="1056" y="0"/>
                    </a:lnTo>
                    <a:lnTo>
                      <a:pt x="1056" y="389"/>
                    </a:lnTo>
                    <a:lnTo>
                      <a:pt x="0" y="5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DAE3EBF5-E62E-4AA1-B17A-95C4343EA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1" y="1068388"/>
                <a:ext cx="758825" cy="1290638"/>
              </a:xfrm>
              <a:custGeom>
                <a:avLst/>
                <a:gdLst>
                  <a:gd name="T0" fmla="*/ 478 w 478"/>
                  <a:gd name="T1" fmla="*/ 0 h 813"/>
                  <a:gd name="T2" fmla="*/ 478 w 478"/>
                  <a:gd name="T3" fmla="*/ 667 h 813"/>
                  <a:gd name="T4" fmla="*/ 0 w 478"/>
                  <a:gd name="T5" fmla="*/ 813 h 813"/>
                  <a:gd name="T6" fmla="*/ 0 w 478"/>
                  <a:gd name="T7" fmla="*/ 197 h 813"/>
                  <a:gd name="T8" fmla="*/ 478 w 478"/>
                  <a:gd name="T9" fmla="*/ 0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813">
                    <a:moveTo>
                      <a:pt x="478" y="0"/>
                    </a:moveTo>
                    <a:lnTo>
                      <a:pt x="478" y="667"/>
                    </a:lnTo>
                    <a:lnTo>
                      <a:pt x="0" y="813"/>
                    </a:lnTo>
                    <a:lnTo>
                      <a:pt x="0" y="197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6BC2ED">
                  <a:lumMod val="60000"/>
                  <a:lumOff val="4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20EF2D7E-821B-4767-8003-E8DCDF76C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6" y="1068388"/>
                <a:ext cx="1676400" cy="1774825"/>
              </a:xfrm>
              <a:custGeom>
                <a:avLst/>
                <a:gdLst>
                  <a:gd name="T0" fmla="*/ 0 w 1056"/>
                  <a:gd name="T1" fmla="*/ 0 h 1118"/>
                  <a:gd name="T2" fmla="*/ 1056 w 1056"/>
                  <a:gd name="T3" fmla="*/ 682 h 1118"/>
                  <a:gd name="T4" fmla="*/ 1056 w 1056"/>
                  <a:gd name="T5" fmla="*/ 1118 h 1118"/>
                  <a:gd name="T6" fmla="*/ 0 w 1056"/>
                  <a:gd name="T7" fmla="*/ 667 h 1118"/>
                  <a:gd name="T8" fmla="*/ 0 w 1056"/>
                  <a:gd name="T9" fmla="*/ 0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6" h="1118">
                    <a:moveTo>
                      <a:pt x="0" y="0"/>
                    </a:moveTo>
                    <a:lnTo>
                      <a:pt x="1056" y="682"/>
                    </a:lnTo>
                    <a:lnTo>
                      <a:pt x="1056" y="1118"/>
                    </a:lnTo>
                    <a:lnTo>
                      <a:pt x="0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BC2E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F081E347-4796-4728-AF69-2531876EB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1" y="2127250"/>
                <a:ext cx="2435225" cy="715963"/>
              </a:xfrm>
              <a:custGeom>
                <a:avLst/>
                <a:gdLst>
                  <a:gd name="T0" fmla="*/ 478 w 1534"/>
                  <a:gd name="T1" fmla="*/ 0 h 451"/>
                  <a:gd name="T2" fmla="*/ 1534 w 1534"/>
                  <a:gd name="T3" fmla="*/ 451 h 451"/>
                  <a:gd name="T4" fmla="*/ 1048 w 1534"/>
                  <a:gd name="T5" fmla="*/ 451 h 451"/>
                  <a:gd name="T6" fmla="*/ 0 w 1534"/>
                  <a:gd name="T7" fmla="*/ 146 h 451"/>
                  <a:gd name="T8" fmla="*/ 478 w 1534"/>
                  <a:gd name="T9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4" h="451">
                    <a:moveTo>
                      <a:pt x="478" y="0"/>
                    </a:moveTo>
                    <a:lnTo>
                      <a:pt x="1534" y="451"/>
                    </a:lnTo>
                    <a:lnTo>
                      <a:pt x="1048" y="451"/>
                    </a:lnTo>
                    <a:lnTo>
                      <a:pt x="0" y="146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6BC2ED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25DEE438-2D9D-46EE-A7BB-CC7B9DA76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1" y="2974975"/>
                <a:ext cx="2435225" cy="434975"/>
              </a:xfrm>
              <a:custGeom>
                <a:avLst/>
                <a:gdLst>
                  <a:gd name="T0" fmla="*/ 478 w 1534"/>
                  <a:gd name="T1" fmla="*/ 0 h 274"/>
                  <a:gd name="T2" fmla="*/ 1534 w 1534"/>
                  <a:gd name="T3" fmla="*/ 269 h 274"/>
                  <a:gd name="T4" fmla="*/ 1065 w 1534"/>
                  <a:gd name="T5" fmla="*/ 274 h 274"/>
                  <a:gd name="T6" fmla="*/ 0 w 1534"/>
                  <a:gd name="T7" fmla="*/ 100 h 274"/>
                  <a:gd name="T8" fmla="*/ 478 w 1534"/>
                  <a:gd name="T9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4" h="274">
                    <a:moveTo>
                      <a:pt x="478" y="0"/>
                    </a:moveTo>
                    <a:lnTo>
                      <a:pt x="1534" y="269"/>
                    </a:lnTo>
                    <a:lnTo>
                      <a:pt x="1065" y="274"/>
                    </a:lnTo>
                    <a:lnTo>
                      <a:pt x="0" y="100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A7CCD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E3D36F15-9DB4-4EDB-95BF-B9288358A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1" y="2228850"/>
                <a:ext cx="758825" cy="904875"/>
              </a:xfrm>
              <a:custGeom>
                <a:avLst/>
                <a:gdLst>
                  <a:gd name="T0" fmla="*/ 478 w 478"/>
                  <a:gd name="T1" fmla="*/ 0 h 570"/>
                  <a:gd name="T2" fmla="*/ 478 w 478"/>
                  <a:gd name="T3" fmla="*/ 470 h 570"/>
                  <a:gd name="T4" fmla="*/ 0 w 478"/>
                  <a:gd name="T5" fmla="*/ 570 h 570"/>
                  <a:gd name="T6" fmla="*/ 0 w 478"/>
                  <a:gd name="T7" fmla="*/ 129 h 570"/>
                  <a:gd name="T8" fmla="*/ 478 w 478"/>
                  <a:gd name="T9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570">
                    <a:moveTo>
                      <a:pt x="478" y="0"/>
                    </a:moveTo>
                    <a:lnTo>
                      <a:pt x="478" y="470"/>
                    </a:lnTo>
                    <a:lnTo>
                      <a:pt x="0" y="570"/>
                    </a:lnTo>
                    <a:lnTo>
                      <a:pt x="0" y="129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A7CCDF">
                  <a:lumMod val="60000"/>
                  <a:lumOff val="4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7492ACDB-EFD4-4000-A5B1-306B3AB4A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6" y="2228850"/>
                <a:ext cx="1676400" cy="1173163"/>
              </a:xfrm>
              <a:custGeom>
                <a:avLst/>
                <a:gdLst>
                  <a:gd name="T0" fmla="*/ 0 w 1056"/>
                  <a:gd name="T1" fmla="*/ 0 h 739"/>
                  <a:gd name="T2" fmla="*/ 1056 w 1056"/>
                  <a:gd name="T3" fmla="*/ 430 h 739"/>
                  <a:gd name="T4" fmla="*/ 1056 w 1056"/>
                  <a:gd name="T5" fmla="*/ 739 h 739"/>
                  <a:gd name="T6" fmla="*/ 0 w 1056"/>
                  <a:gd name="T7" fmla="*/ 470 h 739"/>
                  <a:gd name="T8" fmla="*/ 0 w 1056"/>
                  <a:gd name="T9" fmla="*/ 0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6" h="739">
                    <a:moveTo>
                      <a:pt x="0" y="0"/>
                    </a:moveTo>
                    <a:lnTo>
                      <a:pt x="1056" y="430"/>
                    </a:lnTo>
                    <a:lnTo>
                      <a:pt x="1056" y="739"/>
                    </a:lnTo>
                    <a:lnTo>
                      <a:pt x="0" y="4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C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C7A67A85-4771-4F0F-A548-09421A279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1" y="3081338"/>
                <a:ext cx="758825" cy="1022350"/>
              </a:xfrm>
              <a:custGeom>
                <a:avLst/>
                <a:gdLst>
                  <a:gd name="T0" fmla="*/ 478 w 478"/>
                  <a:gd name="T1" fmla="*/ 0 h 644"/>
                  <a:gd name="T2" fmla="*/ 478 w 478"/>
                  <a:gd name="T3" fmla="*/ 634 h 644"/>
                  <a:gd name="T4" fmla="*/ 0 w 478"/>
                  <a:gd name="T5" fmla="*/ 644 h 644"/>
                  <a:gd name="T6" fmla="*/ 0 w 478"/>
                  <a:gd name="T7" fmla="*/ 70 h 644"/>
                  <a:gd name="T8" fmla="*/ 478 w 478"/>
                  <a:gd name="T9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644">
                    <a:moveTo>
                      <a:pt x="478" y="0"/>
                    </a:moveTo>
                    <a:lnTo>
                      <a:pt x="478" y="634"/>
                    </a:lnTo>
                    <a:lnTo>
                      <a:pt x="0" y="644"/>
                    </a:lnTo>
                    <a:lnTo>
                      <a:pt x="0" y="70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019ADD">
                  <a:lumMod val="60000"/>
                  <a:lumOff val="4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6" name="Freeform 23">
                <a:extLst>
                  <a:ext uri="{FF2B5EF4-FFF2-40B4-BE49-F238E27FC236}">
                    <a16:creationId xmlns:a16="http://schemas.microsoft.com/office/drawing/2014/main" id="{D4CAAF2A-AC26-4328-853C-392BE5737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4176" y="3081338"/>
                <a:ext cx="1676400" cy="1071563"/>
              </a:xfrm>
              <a:custGeom>
                <a:avLst/>
                <a:gdLst>
                  <a:gd name="T0" fmla="*/ 0 w 1056"/>
                  <a:gd name="T1" fmla="*/ 0 h 675"/>
                  <a:gd name="T2" fmla="*/ 1056 w 1056"/>
                  <a:gd name="T3" fmla="*/ 235 h 675"/>
                  <a:gd name="T4" fmla="*/ 1056 w 1056"/>
                  <a:gd name="T5" fmla="*/ 675 h 675"/>
                  <a:gd name="T6" fmla="*/ 0 w 1056"/>
                  <a:gd name="T7" fmla="*/ 634 h 675"/>
                  <a:gd name="T8" fmla="*/ 0 w 1056"/>
                  <a:gd name="T9" fmla="*/ 0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6" h="675">
                    <a:moveTo>
                      <a:pt x="0" y="0"/>
                    </a:moveTo>
                    <a:lnTo>
                      <a:pt x="1056" y="235"/>
                    </a:lnTo>
                    <a:lnTo>
                      <a:pt x="1056" y="675"/>
                    </a:lnTo>
                    <a:lnTo>
                      <a:pt x="0" y="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9A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9DD753A7-1A12-461C-96DE-53C03E7A6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1" y="4070350"/>
                <a:ext cx="2435225" cy="82550"/>
              </a:xfrm>
              <a:custGeom>
                <a:avLst/>
                <a:gdLst>
                  <a:gd name="T0" fmla="*/ 478 w 1534"/>
                  <a:gd name="T1" fmla="*/ 0 h 52"/>
                  <a:gd name="T2" fmla="*/ 1534 w 1534"/>
                  <a:gd name="T3" fmla="*/ 52 h 52"/>
                  <a:gd name="T4" fmla="*/ 1228 w 1534"/>
                  <a:gd name="T5" fmla="*/ 52 h 52"/>
                  <a:gd name="T6" fmla="*/ 0 w 1534"/>
                  <a:gd name="T7" fmla="*/ 21 h 52"/>
                  <a:gd name="T8" fmla="*/ 478 w 1534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4" h="52">
                    <a:moveTo>
                      <a:pt x="478" y="0"/>
                    </a:moveTo>
                    <a:lnTo>
                      <a:pt x="1534" y="52"/>
                    </a:lnTo>
                    <a:lnTo>
                      <a:pt x="1228" y="52"/>
                    </a:lnTo>
                    <a:lnTo>
                      <a:pt x="0" y="21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019ADD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A8E3A10-5CF9-4E82-BCC9-98715293640A}"/>
                  </a:ext>
                </a:extLst>
              </p:cNvPr>
              <p:cNvGrpSpPr/>
              <p:nvPr/>
            </p:nvGrpSpPr>
            <p:grpSpPr>
              <a:xfrm>
                <a:off x="7389812" y="5405438"/>
                <a:ext cx="368300" cy="523875"/>
                <a:chOff x="2132013" y="5405438"/>
                <a:chExt cx="368300" cy="523875"/>
              </a:xfrm>
            </p:grpSpPr>
            <p:sp>
              <p:nvSpPr>
                <p:cNvPr id="50" name="Freeform 27">
                  <a:extLst>
                    <a:ext uri="{FF2B5EF4-FFF2-40B4-BE49-F238E27FC236}">
                      <a16:creationId xmlns:a16="http://schemas.microsoft.com/office/drawing/2014/main" id="{5AA1DFBB-4727-4428-BC9B-7A8D925DCE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32013" y="5405438"/>
                  <a:ext cx="368300" cy="523875"/>
                </a:xfrm>
                <a:custGeom>
                  <a:avLst/>
                  <a:gdLst>
                    <a:gd name="T0" fmla="*/ 134 w 232"/>
                    <a:gd name="T1" fmla="*/ 22 h 330"/>
                    <a:gd name="T2" fmla="*/ 103 w 232"/>
                    <a:gd name="T3" fmla="*/ 47 h 330"/>
                    <a:gd name="T4" fmla="*/ 85 w 232"/>
                    <a:gd name="T5" fmla="*/ 92 h 330"/>
                    <a:gd name="T6" fmla="*/ 85 w 232"/>
                    <a:gd name="T7" fmla="*/ 141 h 330"/>
                    <a:gd name="T8" fmla="*/ 103 w 232"/>
                    <a:gd name="T9" fmla="*/ 184 h 330"/>
                    <a:gd name="T10" fmla="*/ 134 w 232"/>
                    <a:gd name="T11" fmla="*/ 210 h 330"/>
                    <a:gd name="T12" fmla="*/ 168 w 232"/>
                    <a:gd name="T13" fmla="*/ 210 h 330"/>
                    <a:gd name="T14" fmla="*/ 198 w 232"/>
                    <a:gd name="T15" fmla="*/ 184 h 330"/>
                    <a:gd name="T16" fmla="*/ 216 w 232"/>
                    <a:gd name="T17" fmla="*/ 141 h 330"/>
                    <a:gd name="T18" fmla="*/ 216 w 232"/>
                    <a:gd name="T19" fmla="*/ 92 h 330"/>
                    <a:gd name="T20" fmla="*/ 198 w 232"/>
                    <a:gd name="T21" fmla="*/ 47 h 330"/>
                    <a:gd name="T22" fmla="*/ 168 w 232"/>
                    <a:gd name="T23" fmla="*/ 22 h 330"/>
                    <a:gd name="T24" fmla="*/ 150 w 232"/>
                    <a:gd name="T25" fmla="*/ 0 h 330"/>
                    <a:gd name="T26" fmla="*/ 191 w 232"/>
                    <a:gd name="T27" fmla="*/ 15 h 330"/>
                    <a:gd name="T28" fmla="*/ 222 w 232"/>
                    <a:gd name="T29" fmla="*/ 58 h 330"/>
                    <a:gd name="T30" fmla="*/ 232 w 232"/>
                    <a:gd name="T31" fmla="*/ 116 h 330"/>
                    <a:gd name="T32" fmla="*/ 222 w 232"/>
                    <a:gd name="T33" fmla="*/ 174 h 330"/>
                    <a:gd name="T34" fmla="*/ 192 w 232"/>
                    <a:gd name="T35" fmla="*/ 215 h 330"/>
                    <a:gd name="T36" fmla="*/ 156 w 232"/>
                    <a:gd name="T37" fmla="*/ 232 h 330"/>
                    <a:gd name="T38" fmla="*/ 119 w 232"/>
                    <a:gd name="T39" fmla="*/ 223 h 330"/>
                    <a:gd name="T40" fmla="*/ 86 w 232"/>
                    <a:gd name="T41" fmla="*/ 232 h 330"/>
                    <a:gd name="T42" fmla="*/ 85 w 232"/>
                    <a:gd name="T43" fmla="*/ 244 h 330"/>
                    <a:gd name="T44" fmla="*/ 80 w 232"/>
                    <a:gd name="T45" fmla="*/ 254 h 330"/>
                    <a:gd name="T46" fmla="*/ 24 w 232"/>
                    <a:gd name="T47" fmla="*/ 330 h 330"/>
                    <a:gd name="T48" fmla="*/ 6 w 232"/>
                    <a:gd name="T49" fmla="*/ 323 h 330"/>
                    <a:gd name="T50" fmla="*/ 0 w 232"/>
                    <a:gd name="T51" fmla="*/ 297 h 330"/>
                    <a:gd name="T52" fmla="*/ 54 w 232"/>
                    <a:gd name="T53" fmla="*/ 215 h 330"/>
                    <a:gd name="T54" fmla="*/ 61 w 232"/>
                    <a:gd name="T55" fmla="*/ 210 h 330"/>
                    <a:gd name="T56" fmla="*/ 70 w 232"/>
                    <a:gd name="T57" fmla="*/ 208 h 330"/>
                    <a:gd name="T58" fmla="*/ 76 w 232"/>
                    <a:gd name="T59" fmla="*/ 162 h 330"/>
                    <a:gd name="T60" fmla="*/ 70 w 232"/>
                    <a:gd name="T61" fmla="*/ 108 h 330"/>
                    <a:gd name="T62" fmla="*/ 80 w 232"/>
                    <a:gd name="T63" fmla="*/ 56 h 330"/>
                    <a:gd name="T64" fmla="*/ 110 w 232"/>
                    <a:gd name="T65" fmla="*/ 15 h 330"/>
                    <a:gd name="T66" fmla="*/ 150 w 232"/>
                    <a:gd name="T67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32" h="330">
                      <a:moveTo>
                        <a:pt x="150" y="19"/>
                      </a:moveTo>
                      <a:lnTo>
                        <a:pt x="134" y="22"/>
                      </a:lnTo>
                      <a:lnTo>
                        <a:pt x="118" y="31"/>
                      </a:lnTo>
                      <a:lnTo>
                        <a:pt x="103" y="47"/>
                      </a:lnTo>
                      <a:lnTo>
                        <a:pt x="91" y="68"/>
                      </a:lnTo>
                      <a:lnTo>
                        <a:pt x="85" y="92"/>
                      </a:lnTo>
                      <a:lnTo>
                        <a:pt x="83" y="116"/>
                      </a:lnTo>
                      <a:lnTo>
                        <a:pt x="85" y="141"/>
                      </a:lnTo>
                      <a:lnTo>
                        <a:pt x="91" y="163"/>
                      </a:lnTo>
                      <a:lnTo>
                        <a:pt x="103" y="184"/>
                      </a:lnTo>
                      <a:lnTo>
                        <a:pt x="118" y="201"/>
                      </a:lnTo>
                      <a:lnTo>
                        <a:pt x="134" y="210"/>
                      </a:lnTo>
                      <a:lnTo>
                        <a:pt x="150" y="212"/>
                      </a:lnTo>
                      <a:lnTo>
                        <a:pt x="168" y="210"/>
                      </a:lnTo>
                      <a:lnTo>
                        <a:pt x="185" y="201"/>
                      </a:lnTo>
                      <a:lnTo>
                        <a:pt x="198" y="184"/>
                      </a:lnTo>
                      <a:lnTo>
                        <a:pt x="210" y="163"/>
                      </a:lnTo>
                      <a:lnTo>
                        <a:pt x="216" y="141"/>
                      </a:lnTo>
                      <a:lnTo>
                        <a:pt x="219" y="116"/>
                      </a:lnTo>
                      <a:lnTo>
                        <a:pt x="216" y="92"/>
                      </a:lnTo>
                      <a:lnTo>
                        <a:pt x="210" y="68"/>
                      </a:lnTo>
                      <a:lnTo>
                        <a:pt x="198" y="47"/>
                      </a:lnTo>
                      <a:lnTo>
                        <a:pt x="185" y="31"/>
                      </a:lnTo>
                      <a:lnTo>
                        <a:pt x="168" y="22"/>
                      </a:lnTo>
                      <a:lnTo>
                        <a:pt x="150" y="19"/>
                      </a:lnTo>
                      <a:close/>
                      <a:moveTo>
                        <a:pt x="150" y="0"/>
                      </a:moveTo>
                      <a:lnTo>
                        <a:pt x="171" y="3"/>
                      </a:lnTo>
                      <a:lnTo>
                        <a:pt x="191" y="15"/>
                      </a:lnTo>
                      <a:lnTo>
                        <a:pt x="208" y="34"/>
                      </a:lnTo>
                      <a:lnTo>
                        <a:pt x="222" y="58"/>
                      </a:lnTo>
                      <a:lnTo>
                        <a:pt x="229" y="86"/>
                      </a:lnTo>
                      <a:lnTo>
                        <a:pt x="232" y="116"/>
                      </a:lnTo>
                      <a:lnTo>
                        <a:pt x="229" y="146"/>
                      </a:lnTo>
                      <a:lnTo>
                        <a:pt x="222" y="174"/>
                      </a:lnTo>
                      <a:lnTo>
                        <a:pt x="208" y="198"/>
                      </a:lnTo>
                      <a:lnTo>
                        <a:pt x="192" y="215"/>
                      </a:lnTo>
                      <a:lnTo>
                        <a:pt x="174" y="227"/>
                      </a:lnTo>
                      <a:lnTo>
                        <a:pt x="156" y="232"/>
                      </a:lnTo>
                      <a:lnTo>
                        <a:pt x="137" y="230"/>
                      </a:lnTo>
                      <a:lnTo>
                        <a:pt x="119" y="223"/>
                      </a:lnTo>
                      <a:lnTo>
                        <a:pt x="101" y="210"/>
                      </a:lnTo>
                      <a:lnTo>
                        <a:pt x="86" y="232"/>
                      </a:lnTo>
                      <a:lnTo>
                        <a:pt x="86" y="238"/>
                      </a:lnTo>
                      <a:lnTo>
                        <a:pt x="85" y="244"/>
                      </a:lnTo>
                      <a:lnTo>
                        <a:pt x="83" y="250"/>
                      </a:lnTo>
                      <a:lnTo>
                        <a:pt x="80" y="254"/>
                      </a:lnTo>
                      <a:lnTo>
                        <a:pt x="33" y="323"/>
                      </a:lnTo>
                      <a:lnTo>
                        <a:pt x="24" y="330"/>
                      </a:lnTo>
                      <a:lnTo>
                        <a:pt x="15" y="330"/>
                      </a:lnTo>
                      <a:lnTo>
                        <a:pt x="6" y="323"/>
                      </a:lnTo>
                      <a:lnTo>
                        <a:pt x="0" y="311"/>
                      </a:lnTo>
                      <a:lnTo>
                        <a:pt x="0" y="297"/>
                      </a:lnTo>
                      <a:lnTo>
                        <a:pt x="6" y="284"/>
                      </a:lnTo>
                      <a:lnTo>
                        <a:pt x="54" y="215"/>
                      </a:lnTo>
                      <a:lnTo>
                        <a:pt x="57" y="211"/>
                      </a:lnTo>
                      <a:lnTo>
                        <a:pt x="61" y="210"/>
                      </a:lnTo>
                      <a:lnTo>
                        <a:pt x="66" y="208"/>
                      </a:lnTo>
                      <a:lnTo>
                        <a:pt x="70" y="208"/>
                      </a:lnTo>
                      <a:lnTo>
                        <a:pt x="85" y="186"/>
                      </a:lnTo>
                      <a:lnTo>
                        <a:pt x="76" y="162"/>
                      </a:lnTo>
                      <a:lnTo>
                        <a:pt x="70" y="135"/>
                      </a:lnTo>
                      <a:lnTo>
                        <a:pt x="70" y="108"/>
                      </a:lnTo>
                      <a:lnTo>
                        <a:pt x="73" y="82"/>
                      </a:lnTo>
                      <a:lnTo>
                        <a:pt x="80" y="56"/>
                      </a:lnTo>
                      <a:lnTo>
                        <a:pt x="92" y="34"/>
                      </a:lnTo>
                      <a:lnTo>
                        <a:pt x="110" y="15"/>
                      </a:lnTo>
                      <a:lnTo>
                        <a:pt x="130" y="3"/>
                      </a:ln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51" name="Freeform 28">
                  <a:extLst>
                    <a:ext uri="{FF2B5EF4-FFF2-40B4-BE49-F238E27FC236}">
                      <a16:creationId xmlns:a16="http://schemas.microsoft.com/office/drawing/2014/main" id="{A28F2BD3-5331-492B-8AEE-2D2B9C175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5701" y="5545138"/>
                  <a:ext cx="31750" cy="131763"/>
                </a:xfrm>
                <a:custGeom>
                  <a:avLst/>
                  <a:gdLst>
                    <a:gd name="T0" fmla="*/ 15 w 20"/>
                    <a:gd name="T1" fmla="*/ 0 h 83"/>
                    <a:gd name="T2" fmla="*/ 16 w 20"/>
                    <a:gd name="T3" fmla="*/ 1 h 83"/>
                    <a:gd name="T4" fmla="*/ 18 w 20"/>
                    <a:gd name="T5" fmla="*/ 3 h 83"/>
                    <a:gd name="T6" fmla="*/ 19 w 20"/>
                    <a:gd name="T7" fmla="*/ 13 h 83"/>
                    <a:gd name="T8" fmla="*/ 20 w 20"/>
                    <a:gd name="T9" fmla="*/ 28 h 83"/>
                    <a:gd name="T10" fmla="*/ 20 w 20"/>
                    <a:gd name="T11" fmla="*/ 46 h 83"/>
                    <a:gd name="T12" fmla="*/ 16 w 20"/>
                    <a:gd name="T13" fmla="*/ 64 h 83"/>
                    <a:gd name="T14" fmla="*/ 9 w 20"/>
                    <a:gd name="T15" fmla="*/ 83 h 83"/>
                    <a:gd name="T16" fmla="*/ 7 w 20"/>
                    <a:gd name="T17" fmla="*/ 83 h 83"/>
                    <a:gd name="T18" fmla="*/ 6 w 20"/>
                    <a:gd name="T19" fmla="*/ 83 h 83"/>
                    <a:gd name="T20" fmla="*/ 4 w 20"/>
                    <a:gd name="T21" fmla="*/ 83 h 83"/>
                    <a:gd name="T22" fmla="*/ 1 w 20"/>
                    <a:gd name="T23" fmla="*/ 78 h 83"/>
                    <a:gd name="T24" fmla="*/ 0 w 20"/>
                    <a:gd name="T25" fmla="*/ 77 h 83"/>
                    <a:gd name="T26" fmla="*/ 0 w 20"/>
                    <a:gd name="T27" fmla="*/ 74 h 83"/>
                    <a:gd name="T28" fmla="*/ 1 w 20"/>
                    <a:gd name="T29" fmla="*/ 72 h 83"/>
                    <a:gd name="T30" fmla="*/ 9 w 20"/>
                    <a:gd name="T31" fmla="*/ 55 h 83"/>
                    <a:gd name="T32" fmla="*/ 10 w 20"/>
                    <a:gd name="T33" fmla="*/ 35 h 83"/>
                    <a:gd name="T34" fmla="*/ 10 w 20"/>
                    <a:gd name="T35" fmla="*/ 19 h 83"/>
                    <a:gd name="T36" fmla="*/ 7 w 20"/>
                    <a:gd name="T37" fmla="*/ 8 h 83"/>
                    <a:gd name="T38" fmla="*/ 7 w 20"/>
                    <a:gd name="T39" fmla="*/ 5 h 83"/>
                    <a:gd name="T40" fmla="*/ 9 w 20"/>
                    <a:gd name="T41" fmla="*/ 3 h 83"/>
                    <a:gd name="T42" fmla="*/ 10 w 20"/>
                    <a:gd name="T43" fmla="*/ 1 h 83"/>
                    <a:gd name="T44" fmla="*/ 13 w 20"/>
                    <a:gd name="T45" fmla="*/ 0 h 83"/>
                    <a:gd name="T46" fmla="*/ 15 w 20"/>
                    <a:gd name="T47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83">
                      <a:moveTo>
                        <a:pt x="15" y="0"/>
                      </a:moveTo>
                      <a:lnTo>
                        <a:pt x="16" y="1"/>
                      </a:lnTo>
                      <a:lnTo>
                        <a:pt x="18" y="3"/>
                      </a:lnTo>
                      <a:lnTo>
                        <a:pt x="19" y="13"/>
                      </a:lnTo>
                      <a:lnTo>
                        <a:pt x="20" y="28"/>
                      </a:lnTo>
                      <a:lnTo>
                        <a:pt x="20" y="46"/>
                      </a:lnTo>
                      <a:lnTo>
                        <a:pt x="16" y="64"/>
                      </a:lnTo>
                      <a:lnTo>
                        <a:pt x="9" y="83"/>
                      </a:lnTo>
                      <a:lnTo>
                        <a:pt x="7" y="83"/>
                      </a:lnTo>
                      <a:lnTo>
                        <a:pt x="6" y="83"/>
                      </a:lnTo>
                      <a:lnTo>
                        <a:pt x="4" y="83"/>
                      </a:lnTo>
                      <a:lnTo>
                        <a:pt x="1" y="78"/>
                      </a:lnTo>
                      <a:lnTo>
                        <a:pt x="0" y="77"/>
                      </a:lnTo>
                      <a:lnTo>
                        <a:pt x="0" y="74"/>
                      </a:lnTo>
                      <a:lnTo>
                        <a:pt x="1" y="72"/>
                      </a:lnTo>
                      <a:lnTo>
                        <a:pt x="9" y="55"/>
                      </a:lnTo>
                      <a:lnTo>
                        <a:pt x="10" y="35"/>
                      </a:lnTo>
                      <a:lnTo>
                        <a:pt x="10" y="19"/>
                      </a:lnTo>
                      <a:lnTo>
                        <a:pt x="7" y="8"/>
                      </a:lnTo>
                      <a:lnTo>
                        <a:pt x="7" y="5"/>
                      </a:lnTo>
                      <a:lnTo>
                        <a:pt x="9" y="3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BA86E36-F8FA-4C5F-802B-85399011C8E1}"/>
                  </a:ext>
                </a:extLst>
              </p:cNvPr>
              <p:cNvGrpSpPr/>
              <p:nvPr/>
            </p:nvGrpSpPr>
            <p:grpSpPr>
              <a:xfrm>
                <a:off x="7439025" y="4387850"/>
                <a:ext cx="323850" cy="496888"/>
                <a:chOff x="2181226" y="4387850"/>
                <a:chExt cx="323850" cy="496888"/>
              </a:xfrm>
            </p:grpSpPr>
            <p:sp>
              <p:nvSpPr>
                <p:cNvPr id="44" name="Freeform 29">
                  <a:extLst>
                    <a:ext uri="{FF2B5EF4-FFF2-40B4-BE49-F238E27FC236}">
                      <a16:creationId xmlns:a16="http://schemas.microsoft.com/office/drawing/2014/main" id="{83626567-4E44-4508-8E0F-EB89922E8B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1888" y="4462463"/>
                  <a:ext cx="20638" cy="231775"/>
                </a:xfrm>
                <a:custGeom>
                  <a:avLst/>
                  <a:gdLst>
                    <a:gd name="T0" fmla="*/ 6 w 13"/>
                    <a:gd name="T1" fmla="*/ 0 h 146"/>
                    <a:gd name="T2" fmla="*/ 9 w 13"/>
                    <a:gd name="T3" fmla="*/ 0 h 146"/>
                    <a:gd name="T4" fmla="*/ 12 w 13"/>
                    <a:gd name="T5" fmla="*/ 3 h 146"/>
                    <a:gd name="T6" fmla="*/ 13 w 13"/>
                    <a:gd name="T7" fmla="*/ 6 h 146"/>
                    <a:gd name="T8" fmla="*/ 13 w 13"/>
                    <a:gd name="T9" fmla="*/ 11 h 146"/>
                    <a:gd name="T10" fmla="*/ 13 w 13"/>
                    <a:gd name="T11" fmla="*/ 136 h 146"/>
                    <a:gd name="T12" fmla="*/ 13 w 13"/>
                    <a:gd name="T13" fmla="*/ 140 h 146"/>
                    <a:gd name="T14" fmla="*/ 12 w 13"/>
                    <a:gd name="T15" fmla="*/ 143 h 146"/>
                    <a:gd name="T16" fmla="*/ 9 w 13"/>
                    <a:gd name="T17" fmla="*/ 146 h 146"/>
                    <a:gd name="T18" fmla="*/ 6 w 13"/>
                    <a:gd name="T19" fmla="*/ 146 h 146"/>
                    <a:gd name="T20" fmla="*/ 4 w 13"/>
                    <a:gd name="T21" fmla="*/ 146 h 146"/>
                    <a:gd name="T22" fmla="*/ 1 w 13"/>
                    <a:gd name="T23" fmla="*/ 143 h 146"/>
                    <a:gd name="T24" fmla="*/ 0 w 13"/>
                    <a:gd name="T25" fmla="*/ 140 h 146"/>
                    <a:gd name="T26" fmla="*/ 0 w 13"/>
                    <a:gd name="T27" fmla="*/ 136 h 146"/>
                    <a:gd name="T28" fmla="*/ 0 w 13"/>
                    <a:gd name="T29" fmla="*/ 11 h 146"/>
                    <a:gd name="T30" fmla="*/ 0 w 13"/>
                    <a:gd name="T31" fmla="*/ 6 h 146"/>
                    <a:gd name="T32" fmla="*/ 1 w 13"/>
                    <a:gd name="T33" fmla="*/ 3 h 146"/>
                    <a:gd name="T34" fmla="*/ 4 w 13"/>
                    <a:gd name="T35" fmla="*/ 0 h 146"/>
                    <a:gd name="T36" fmla="*/ 6 w 13"/>
                    <a:gd name="T3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3" h="146">
                      <a:moveTo>
                        <a:pt x="6" y="0"/>
                      </a:moveTo>
                      <a:lnTo>
                        <a:pt x="9" y="0"/>
                      </a:lnTo>
                      <a:lnTo>
                        <a:pt x="12" y="3"/>
                      </a:lnTo>
                      <a:lnTo>
                        <a:pt x="13" y="6"/>
                      </a:lnTo>
                      <a:lnTo>
                        <a:pt x="13" y="11"/>
                      </a:lnTo>
                      <a:lnTo>
                        <a:pt x="13" y="136"/>
                      </a:lnTo>
                      <a:lnTo>
                        <a:pt x="13" y="140"/>
                      </a:lnTo>
                      <a:lnTo>
                        <a:pt x="12" y="143"/>
                      </a:lnTo>
                      <a:lnTo>
                        <a:pt x="9" y="146"/>
                      </a:lnTo>
                      <a:lnTo>
                        <a:pt x="6" y="146"/>
                      </a:lnTo>
                      <a:lnTo>
                        <a:pt x="4" y="146"/>
                      </a:lnTo>
                      <a:lnTo>
                        <a:pt x="1" y="143"/>
                      </a:lnTo>
                      <a:lnTo>
                        <a:pt x="0" y="140"/>
                      </a:lnTo>
                      <a:lnTo>
                        <a:pt x="0" y="136"/>
                      </a:lnTo>
                      <a:lnTo>
                        <a:pt x="0" y="11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4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5" name="Freeform 30">
                  <a:extLst>
                    <a:ext uri="{FF2B5EF4-FFF2-40B4-BE49-F238E27FC236}">
                      <a16:creationId xmlns:a16="http://schemas.microsoft.com/office/drawing/2014/main" id="{761F8E05-BD3D-46DC-BFBD-E81CFC41E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9988" y="4514850"/>
                  <a:ext cx="20638" cy="179388"/>
                </a:xfrm>
                <a:custGeom>
                  <a:avLst/>
                  <a:gdLst>
                    <a:gd name="T0" fmla="*/ 7 w 13"/>
                    <a:gd name="T1" fmla="*/ 0 h 113"/>
                    <a:gd name="T2" fmla="*/ 9 w 13"/>
                    <a:gd name="T3" fmla="*/ 0 h 113"/>
                    <a:gd name="T4" fmla="*/ 11 w 13"/>
                    <a:gd name="T5" fmla="*/ 3 h 113"/>
                    <a:gd name="T6" fmla="*/ 13 w 13"/>
                    <a:gd name="T7" fmla="*/ 6 h 113"/>
                    <a:gd name="T8" fmla="*/ 13 w 13"/>
                    <a:gd name="T9" fmla="*/ 10 h 113"/>
                    <a:gd name="T10" fmla="*/ 13 w 13"/>
                    <a:gd name="T11" fmla="*/ 103 h 113"/>
                    <a:gd name="T12" fmla="*/ 13 w 13"/>
                    <a:gd name="T13" fmla="*/ 107 h 113"/>
                    <a:gd name="T14" fmla="*/ 11 w 13"/>
                    <a:gd name="T15" fmla="*/ 110 h 113"/>
                    <a:gd name="T16" fmla="*/ 9 w 13"/>
                    <a:gd name="T17" fmla="*/ 113 h 113"/>
                    <a:gd name="T18" fmla="*/ 7 w 13"/>
                    <a:gd name="T19" fmla="*/ 113 h 113"/>
                    <a:gd name="T20" fmla="*/ 4 w 13"/>
                    <a:gd name="T21" fmla="*/ 113 h 113"/>
                    <a:gd name="T22" fmla="*/ 3 w 13"/>
                    <a:gd name="T23" fmla="*/ 110 h 113"/>
                    <a:gd name="T24" fmla="*/ 1 w 13"/>
                    <a:gd name="T25" fmla="*/ 107 h 113"/>
                    <a:gd name="T26" fmla="*/ 0 w 13"/>
                    <a:gd name="T27" fmla="*/ 103 h 113"/>
                    <a:gd name="T28" fmla="*/ 0 w 13"/>
                    <a:gd name="T29" fmla="*/ 10 h 113"/>
                    <a:gd name="T30" fmla="*/ 1 w 13"/>
                    <a:gd name="T31" fmla="*/ 6 h 113"/>
                    <a:gd name="T32" fmla="*/ 3 w 13"/>
                    <a:gd name="T33" fmla="*/ 3 h 113"/>
                    <a:gd name="T34" fmla="*/ 4 w 13"/>
                    <a:gd name="T35" fmla="*/ 0 h 113"/>
                    <a:gd name="T36" fmla="*/ 7 w 13"/>
                    <a:gd name="T37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3" h="113">
                      <a:moveTo>
                        <a:pt x="7" y="0"/>
                      </a:moveTo>
                      <a:lnTo>
                        <a:pt x="9" y="0"/>
                      </a:lnTo>
                      <a:lnTo>
                        <a:pt x="11" y="3"/>
                      </a:lnTo>
                      <a:lnTo>
                        <a:pt x="13" y="6"/>
                      </a:lnTo>
                      <a:lnTo>
                        <a:pt x="13" y="10"/>
                      </a:lnTo>
                      <a:lnTo>
                        <a:pt x="13" y="103"/>
                      </a:lnTo>
                      <a:lnTo>
                        <a:pt x="13" y="107"/>
                      </a:lnTo>
                      <a:lnTo>
                        <a:pt x="11" y="110"/>
                      </a:lnTo>
                      <a:lnTo>
                        <a:pt x="9" y="113"/>
                      </a:lnTo>
                      <a:lnTo>
                        <a:pt x="7" y="113"/>
                      </a:lnTo>
                      <a:lnTo>
                        <a:pt x="4" y="113"/>
                      </a:lnTo>
                      <a:lnTo>
                        <a:pt x="3" y="110"/>
                      </a:lnTo>
                      <a:lnTo>
                        <a:pt x="1" y="107"/>
                      </a:lnTo>
                      <a:lnTo>
                        <a:pt x="0" y="103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3" y="3"/>
                      </a:lnTo>
                      <a:lnTo>
                        <a:pt x="4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6" name="Freeform 31">
                  <a:extLst>
                    <a:ext uri="{FF2B5EF4-FFF2-40B4-BE49-F238E27FC236}">
                      <a16:creationId xmlns:a16="http://schemas.microsoft.com/office/drawing/2014/main" id="{F3F5487D-E409-4E24-985E-29C2F4A3E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2026" y="4519613"/>
                  <a:ext cx="98425" cy="160338"/>
                </a:xfrm>
                <a:custGeom>
                  <a:avLst/>
                  <a:gdLst>
                    <a:gd name="T0" fmla="*/ 31 w 62"/>
                    <a:gd name="T1" fmla="*/ 0 h 101"/>
                    <a:gd name="T2" fmla="*/ 43 w 62"/>
                    <a:gd name="T3" fmla="*/ 4 h 101"/>
                    <a:gd name="T4" fmla="*/ 53 w 62"/>
                    <a:gd name="T5" fmla="*/ 15 h 101"/>
                    <a:gd name="T6" fmla="*/ 59 w 62"/>
                    <a:gd name="T7" fmla="*/ 31 h 101"/>
                    <a:gd name="T8" fmla="*/ 62 w 62"/>
                    <a:gd name="T9" fmla="*/ 50 h 101"/>
                    <a:gd name="T10" fmla="*/ 59 w 62"/>
                    <a:gd name="T11" fmla="*/ 70 h 101"/>
                    <a:gd name="T12" fmla="*/ 53 w 62"/>
                    <a:gd name="T13" fmla="*/ 86 h 101"/>
                    <a:gd name="T14" fmla="*/ 43 w 62"/>
                    <a:gd name="T15" fmla="*/ 97 h 101"/>
                    <a:gd name="T16" fmla="*/ 31 w 62"/>
                    <a:gd name="T17" fmla="*/ 101 h 101"/>
                    <a:gd name="T18" fmla="*/ 19 w 62"/>
                    <a:gd name="T19" fmla="*/ 97 h 101"/>
                    <a:gd name="T20" fmla="*/ 8 w 62"/>
                    <a:gd name="T21" fmla="*/ 86 h 101"/>
                    <a:gd name="T22" fmla="*/ 3 w 62"/>
                    <a:gd name="T23" fmla="*/ 70 h 101"/>
                    <a:gd name="T24" fmla="*/ 0 w 62"/>
                    <a:gd name="T25" fmla="*/ 50 h 101"/>
                    <a:gd name="T26" fmla="*/ 3 w 62"/>
                    <a:gd name="T27" fmla="*/ 31 h 101"/>
                    <a:gd name="T28" fmla="*/ 8 w 62"/>
                    <a:gd name="T29" fmla="*/ 15 h 101"/>
                    <a:gd name="T30" fmla="*/ 19 w 62"/>
                    <a:gd name="T31" fmla="*/ 4 h 101"/>
                    <a:gd name="T32" fmla="*/ 31 w 62"/>
                    <a:gd name="T33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2" h="101">
                      <a:moveTo>
                        <a:pt x="31" y="0"/>
                      </a:moveTo>
                      <a:lnTo>
                        <a:pt x="43" y="4"/>
                      </a:lnTo>
                      <a:lnTo>
                        <a:pt x="53" y="15"/>
                      </a:lnTo>
                      <a:lnTo>
                        <a:pt x="59" y="31"/>
                      </a:lnTo>
                      <a:lnTo>
                        <a:pt x="62" y="50"/>
                      </a:lnTo>
                      <a:lnTo>
                        <a:pt x="59" y="70"/>
                      </a:lnTo>
                      <a:lnTo>
                        <a:pt x="53" y="86"/>
                      </a:lnTo>
                      <a:lnTo>
                        <a:pt x="43" y="97"/>
                      </a:lnTo>
                      <a:lnTo>
                        <a:pt x="31" y="101"/>
                      </a:lnTo>
                      <a:lnTo>
                        <a:pt x="19" y="97"/>
                      </a:lnTo>
                      <a:lnTo>
                        <a:pt x="8" y="86"/>
                      </a:lnTo>
                      <a:lnTo>
                        <a:pt x="3" y="70"/>
                      </a:lnTo>
                      <a:lnTo>
                        <a:pt x="0" y="50"/>
                      </a:lnTo>
                      <a:lnTo>
                        <a:pt x="3" y="31"/>
                      </a:lnTo>
                      <a:lnTo>
                        <a:pt x="8" y="15"/>
                      </a:lnTo>
                      <a:lnTo>
                        <a:pt x="19" y="4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7" name="Freeform 32">
                  <a:extLst>
                    <a:ext uri="{FF2B5EF4-FFF2-40B4-BE49-F238E27FC236}">
                      <a16:creationId xmlns:a16="http://schemas.microsoft.com/office/drawing/2014/main" id="{9E1C47CE-3192-4F3F-AEAF-0632F728F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6163" y="4387850"/>
                  <a:ext cx="188913" cy="19050"/>
                </a:xfrm>
                <a:custGeom>
                  <a:avLst/>
                  <a:gdLst>
                    <a:gd name="T0" fmla="*/ 3 w 119"/>
                    <a:gd name="T1" fmla="*/ 0 h 12"/>
                    <a:gd name="T2" fmla="*/ 115 w 119"/>
                    <a:gd name="T3" fmla="*/ 0 h 12"/>
                    <a:gd name="T4" fmla="*/ 116 w 119"/>
                    <a:gd name="T5" fmla="*/ 1 h 12"/>
                    <a:gd name="T6" fmla="*/ 118 w 119"/>
                    <a:gd name="T7" fmla="*/ 3 h 12"/>
                    <a:gd name="T8" fmla="*/ 119 w 119"/>
                    <a:gd name="T9" fmla="*/ 6 h 12"/>
                    <a:gd name="T10" fmla="*/ 118 w 119"/>
                    <a:gd name="T11" fmla="*/ 9 h 12"/>
                    <a:gd name="T12" fmla="*/ 116 w 119"/>
                    <a:gd name="T13" fmla="*/ 12 h 12"/>
                    <a:gd name="T14" fmla="*/ 115 w 119"/>
                    <a:gd name="T15" fmla="*/ 12 h 12"/>
                    <a:gd name="T16" fmla="*/ 3 w 119"/>
                    <a:gd name="T17" fmla="*/ 12 h 12"/>
                    <a:gd name="T18" fmla="*/ 2 w 119"/>
                    <a:gd name="T19" fmla="*/ 12 h 12"/>
                    <a:gd name="T20" fmla="*/ 0 w 119"/>
                    <a:gd name="T21" fmla="*/ 9 h 12"/>
                    <a:gd name="T22" fmla="*/ 0 w 119"/>
                    <a:gd name="T23" fmla="*/ 6 h 12"/>
                    <a:gd name="T24" fmla="*/ 0 w 119"/>
                    <a:gd name="T25" fmla="*/ 3 h 12"/>
                    <a:gd name="T26" fmla="*/ 2 w 119"/>
                    <a:gd name="T27" fmla="*/ 1 h 12"/>
                    <a:gd name="T28" fmla="*/ 3 w 119"/>
                    <a:gd name="T2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9" h="12">
                      <a:moveTo>
                        <a:pt x="3" y="0"/>
                      </a:moveTo>
                      <a:lnTo>
                        <a:pt x="115" y="0"/>
                      </a:lnTo>
                      <a:lnTo>
                        <a:pt x="116" y="1"/>
                      </a:lnTo>
                      <a:lnTo>
                        <a:pt x="118" y="3"/>
                      </a:lnTo>
                      <a:lnTo>
                        <a:pt x="119" y="6"/>
                      </a:lnTo>
                      <a:lnTo>
                        <a:pt x="118" y="9"/>
                      </a:lnTo>
                      <a:lnTo>
                        <a:pt x="116" y="12"/>
                      </a:lnTo>
                      <a:lnTo>
                        <a:pt x="115" y="12"/>
                      </a:lnTo>
                      <a:lnTo>
                        <a:pt x="3" y="12"/>
                      </a:lnTo>
                      <a:lnTo>
                        <a:pt x="2" y="12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8" name="Freeform 33">
                  <a:extLst>
                    <a:ext uri="{FF2B5EF4-FFF2-40B4-BE49-F238E27FC236}">
                      <a16:creationId xmlns:a16="http://schemas.microsoft.com/office/drawing/2014/main" id="{CA57D41B-5153-4448-9BED-CB77993F0F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6" y="4724400"/>
                  <a:ext cx="323850" cy="160338"/>
                </a:xfrm>
                <a:custGeom>
                  <a:avLst/>
                  <a:gdLst>
                    <a:gd name="T0" fmla="*/ 63 w 204"/>
                    <a:gd name="T1" fmla="*/ 0 h 101"/>
                    <a:gd name="T2" fmla="*/ 78 w 204"/>
                    <a:gd name="T3" fmla="*/ 3 h 101"/>
                    <a:gd name="T4" fmla="*/ 93 w 204"/>
                    <a:gd name="T5" fmla="*/ 12 h 101"/>
                    <a:gd name="T6" fmla="*/ 105 w 204"/>
                    <a:gd name="T7" fmla="*/ 26 h 101"/>
                    <a:gd name="T8" fmla="*/ 200 w 204"/>
                    <a:gd name="T9" fmla="*/ 26 h 101"/>
                    <a:gd name="T10" fmla="*/ 201 w 204"/>
                    <a:gd name="T11" fmla="*/ 26 h 101"/>
                    <a:gd name="T12" fmla="*/ 203 w 204"/>
                    <a:gd name="T13" fmla="*/ 29 h 101"/>
                    <a:gd name="T14" fmla="*/ 204 w 204"/>
                    <a:gd name="T15" fmla="*/ 32 h 101"/>
                    <a:gd name="T16" fmla="*/ 203 w 204"/>
                    <a:gd name="T17" fmla="*/ 35 h 101"/>
                    <a:gd name="T18" fmla="*/ 201 w 204"/>
                    <a:gd name="T19" fmla="*/ 36 h 101"/>
                    <a:gd name="T20" fmla="*/ 200 w 204"/>
                    <a:gd name="T21" fmla="*/ 38 h 101"/>
                    <a:gd name="T22" fmla="*/ 110 w 204"/>
                    <a:gd name="T23" fmla="*/ 38 h 101"/>
                    <a:gd name="T24" fmla="*/ 119 w 204"/>
                    <a:gd name="T25" fmla="*/ 55 h 101"/>
                    <a:gd name="T26" fmla="*/ 124 w 204"/>
                    <a:gd name="T27" fmla="*/ 78 h 101"/>
                    <a:gd name="T28" fmla="*/ 125 w 204"/>
                    <a:gd name="T29" fmla="*/ 101 h 101"/>
                    <a:gd name="T30" fmla="*/ 0 w 204"/>
                    <a:gd name="T31" fmla="*/ 93 h 101"/>
                    <a:gd name="T32" fmla="*/ 3 w 204"/>
                    <a:gd name="T33" fmla="*/ 61 h 101"/>
                    <a:gd name="T34" fmla="*/ 12 w 204"/>
                    <a:gd name="T35" fmla="*/ 36 h 101"/>
                    <a:gd name="T36" fmla="*/ 26 w 204"/>
                    <a:gd name="T37" fmla="*/ 17 h 101"/>
                    <a:gd name="T38" fmla="*/ 43 w 204"/>
                    <a:gd name="T39" fmla="*/ 5 h 101"/>
                    <a:gd name="T40" fmla="*/ 63 w 204"/>
                    <a:gd name="T41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04" h="101">
                      <a:moveTo>
                        <a:pt x="63" y="0"/>
                      </a:moveTo>
                      <a:lnTo>
                        <a:pt x="78" y="3"/>
                      </a:lnTo>
                      <a:lnTo>
                        <a:pt x="93" y="12"/>
                      </a:lnTo>
                      <a:lnTo>
                        <a:pt x="105" y="26"/>
                      </a:lnTo>
                      <a:lnTo>
                        <a:pt x="200" y="26"/>
                      </a:lnTo>
                      <a:lnTo>
                        <a:pt x="201" y="26"/>
                      </a:lnTo>
                      <a:lnTo>
                        <a:pt x="203" y="29"/>
                      </a:lnTo>
                      <a:lnTo>
                        <a:pt x="204" y="32"/>
                      </a:lnTo>
                      <a:lnTo>
                        <a:pt x="203" y="35"/>
                      </a:lnTo>
                      <a:lnTo>
                        <a:pt x="201" y="36"/>
                      </a:lnTo>
                      <a:lnTo>
                        <a:pt x="200" y="38"/>
                      </a:lnTo>
                      <a:lnTo>
                        <a:pt x="110" y="38"/>
                      </a:lnTo>
                      <a:lnTo>
                        <a:pt x="119" y="55"/>
                      </a:lnTo>
                      <a:lnTo>
                        <a:pt x="124" y="78"/>
                      </a:lnTo>
                      <a:lnTo>
                        <a:pt x="125" y="101"/>
                      </a:lnTo>
                      <a:lnTo>
                        <a:pt x="0" y="93"/>
                      </a:lnTo>
                      <a:lnTo>
                        <a:pt x="3" y="61"/>
                      </a:lnTo>
                      <a:lnTo>
                        <a:pt x="12" y="36"/>
                      </a:lnTo>
                      <a:lnTo>
                        <a:pt x="26" y="17"/>
                      </a:lnTo>
                      <a:lnTo>
                        <a:pt x="43" y="5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9" name="Freeform 34">
                  <a:extLst>
                    <a:ext uri="{FF2B5EF4-FFF2-40B4-BE49-F238E27FC236}">
                      <a16:creationId xmlns:a16="http://schemas.microsoft.com/office/drawing/2014/main" id="{357DADFB-03EA-4222-8BA2-33C25907D7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9026" y="4598988"/>
                  <a:ext cx="20638" cy="95250"/>
                </a:xfrm>
                <a:custGeom>
                  <a:avLst/>
                  <a:gdLst>
                    <a:gd name="T0" fmla="*/ 7 w 13"/>
                    <a:gd name="T1" fmla="*/ 0 h 60"/>
                    <a:gd name="T2" fmla="*/ 9 w 13"/>
                    <a:gd name="T3" fmla="*/ 2 h 60"/>
                    <a:gd name="T4" fmla="*/ 12 w 13"/>
                    <a:gd name="T5" fmla="*/ 3 h 60"/>
                    <a:gd name="T6" fmla="*/ 13 w 13"/>
                    <a:gd name="T7" fmla="*/ 6 h 60"/>
                    <a:gd name="T8" fmla="*/ 13 w 13"/>
                    <a:gd name="T9" fmla="*/ 11 h 60"/>
                    <a:gd name="T10" fmla="*/ 13 w 13"/>
                    <a:gd name="T11" fmla="*/ 50 h 60"/>
                    <a:gd name="T12" fmla="*/ 13 w 13"/>
                    <a:gd name="T13" fmla="*/ 54 h 60"/>
                    <a:gd name="T14" fmla="*/ 12 w 13"/>
                    <a:gd name="T15" fmla="*/ 57 h 60"/>
                    <a:gd name="T16" fmla="*/ 9 w 13"/>
                    <a:gd name="T17" fmla="*/ 60 h 60"/>
                    <a:gd name="T18" fmla="*/ 7 w 13"/>
                    <a:gd name="T19" fmla="*/ 60 h 60"/>
                    <a:gd name="T20" fmla="*/ 4 w 13"/>
                    <a:gd name="T21" fmla="*/ 60 h 60"/>
                    <a:gd name="T22" fmla="*/ 1 w 13"/>
                    <a:gd name="T23" fmla="*/ 57 h 60"/>
                    <a:gd name="T24" fmla="*/ 1 w 13"/>
                    <a:gd name="T25" fmla="*/ 54 h 60"/>
                    <a:gd name="T26" fmla="*/ 0 w 13"/>
                    <a:gd name="T27" fmla="*/ 50 h 60"/>
                    <a:gd name="T28" fmla="*/ 0 w 13"/>
                    <a:gd name="T29" fmla="*/ 11 h 60"/>
                    <a:gd name="T30" fmla="*/ 1 w 13"/>
                    <a:gd name="T31" fmla="*/ 6 h 60"/>
                    <a:gd name="T32" fmla="*/ 1 w 13"/>
                    <a:gd name="T33" fmla="*/ 3 h 60"/>
                    <a:gd name="T34" fmla="*/ 4 w 13"/>
                    <a:gd name="T35" fmla="*/ 2 h 60"/>
                    <a:gd name="T36" fmla="*/ 7 w 13"/>
                    <a:gd name="T3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3" h="60">
                      <a:moveTo>
                        <a:pt x="7" y="0"/>
                      </a:moveTo>
                      <a:lnTo>
                        <a:pt x="9" y="2"/>
                      </a:lnTo>
                      <a:lnTo>
                        <a:pt x="12" y="3"/>
                      </a:lnTo>
                      <a:lnTo>
                        <a:pt x="13" y="6"/>
                      </a:lnTo>
                      <a:lnTo>
                        <a:pt x="13" y="11"/>
                      </a:lnTo>
                      <a:lnTo>
                        <a:pt x="13" y="50"/>
                      </a:lnTo>
                      <a:lnTo>
                        <a:pt x="13" y="54"/>
                      </a:lnTo>
                      <a:lnTo>
                        <a:pt x="12" y="57"/>
                      </a:lnTo>
                      <a:lnTo>
                        <a:pt x="9" y="60"/>
                      </a:lnTo>
                      <a:lnTo>
                        <a:pt x="7" y="60"/>
                      </a:lnTo>
                      <a:lnTo>
                        <a:pt x="4" y="60"/>
                      </a:lnTo>
                      <a:lnTo>
                        <a:pt x="1" y="57"/>
                      </a:lnTo>
                      <a:lnTo>
                        <a:pt x="1" y="54"/>
                      </a:lnTo>
                      <a:lnTo>
                        <a:pt x="0" y="50"/>
                      </a:lnTo>
                      <a:lnTo>
                        <a:pt x="0" y="11"/>
                      </a:lnTo>
                      <a:lnTo>
                        <a:pt x="1" y="6"/>
                      </a:lnTo>
                      <a:lnTo>
                        <a:pt x="1" y="3"/>
                      </a:lnTo>
                      <a:lnTo>
                        <a:pt x="4" y="2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55011A5A-C854-4CDC-8B18-79988EA1F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77125" y="1527175"/>
                <a:ext cx="255588" cy="446088"/>
              </a:xfrm>
              <a:custGeom>
                <a:avLst/>
                <a:gdLst>
                  <a:gd name="T0" fmla="*/ 12 w 161"/>
                  <a:gd name="T1" fmla="*/ 85 h 281"/>
                  <a:gd name="T2" fmla="*/ 18 w 161"/>
                  <a:gd name="T3" fmla="*/ 130 h 281"/>
                  <a:gd name="T4" fmla="*/ 30 w 161"/>
                  <a:gd name="T5" fmla="*/ 149 h 281"/>
                  <a:gd name="T6" fmla="*/ 42 w 161"/>
                  <a:gd name="T7" fmla="*/ 153 h 281"/>
                  <a:gd name="T8" fmla="*/ 30 w 161"/>
                  <a:gd name="T9" fmla="*/ 79 h 281"/>
                  <a:gd name="T10" fmla="*/ 130 w 161"/>
                  <a:gd name="T11" fmla="*/ 36 h 281"/>
                  <a:gd name="T12" fmla="*/ 121 w 161"/>
                  <a:gd name="T13" fmla="*/ 121 h 281"/>
                  <a:gd name="T14" fmla="*/ 131 w 161"/>
                  <a:gd name="T15" fmla="*/ 107 h 281"/>
                  <a:gd name="T16" fmla="*/ 143 w 161"/>
                  <a:gd name="T17" fmla="*/ 79 h 281"/>
                  <a:gd name="T18" fmla="*/ 149 w 161"/>
                  <a:gd name="T19" fmla="*/ 28 h 281"/>
                  <a:gd name="T20" fmla="*/ 161 w 161"/>
                  <a:gd name="T21" fmla="*/ 5 h 281"/>
                  <a:gd name="T22" fmla="*/ 161 w 161"/>
                  <a:gd name="T23" fmla="*/ 28 h 281"/>
                  <a:gd name="T24" fmla="*/ 158 w 161"/>
                  <a:gd name="T25" fmla="*/ 67 h 281"/>
                  <a:gd name="T26" fmla="*/ 148 w 161"/>
                  <a:gd name="T27" fmla="*/ 109 h 281"/>
                  <a:gd name="T28" fmla="*/ 127 w 161"/>
                  <a:gd name="T29" fmla="*/ 141 h 281"/>
                  <a:gd name="T30" fmla="*/ 110 w 161"/>
                  <a:gd name="T31" fmla="*/ 153 h 281"/>
                  <a:gd name="T32" fmla="*/ 94 w 161"/>
                  <a:gd name="T33" fmla="*/ 186 h 281"/>
                  <a:gd name="T34" fmla="*/ 103 w 161"/>
                  <a:gd name="T35" fmla="*/ 234 h 281"/>
                  <a:gd name="T36" fmla="*/ 109 w 161"/>
                  <a:gd name="T37" fmla="*/ 237 h 281"/>
                  <a:gd name="T38" fmla="*/ 110 w 161"/>
                  <a:gd name="T39" fmla="*/ 246 h 281"/>
                  <a:gd name="T40" fmla="*/ 109 w 161"/>
                  <a:gd name="T41" fmla="*/ 256 h 281"/>
                  <a:gd name="T42" fmla="*/ 103 w 161"/>
                  <a:gd name="T43" fmla="*/ 263 h 281"/>
                  <a:gd name="T44" fmla="*/ 58 w 161"/>
                  <a:gd name="T45" fmla="*/ 281 h 281"/>
                  <a:gd name="T46" fmla="*/ 54 w 161"/>
                  <a:gd name="T47" fmla="*/ 275 h 281"/>
                  <a:gd name="T48" fmla="*/ 54 w 161"/>
                  <a:gd name="T49" fmla="*/ 263 h 281"/>
                  <a:gd name="T50" fmla="*/ 58 w 161"/>
                  <a:gd name="T51" fmla="*/ 254 h 281"/>
                  <a:gd name="T52" fmla="*/ 70 w 161"/>
                  <a:gd name="T53" fmla="*/ 249 h 281"/>
                  <a:gd name="T54" fmla="*/ 66 w 161"/>
                  <a:gd name="T55" fmla="*/ 193 h 281"/>
                  <a:gd name="T56" fmla="*/ 57 w 161"/>
                  <a:gd name="T57" fmla="*/ 185 h 281"/>
                  <a:gd name="T58" fmla="*/ 37 w 161"/>
                  <a:gd name="T59" fmla="*/ 180 h 281"/>
                  <a:gd name="T60" fmla="*/ 16 w 161"/>
                  <a:gd name="T61" fmla="*/ 168 h 281"/>
                  <a:gd name="T62" fmla="*/ 6 w 161"/>
                  <a:gd name="T63" fmla="*/ 140 h 281"/>
                  <a:gd name="T64" fmla="*/ 2 w 161"/>
                  <a:gd name="T65" fmla="*/ 107 h 281"/>
                  <a:gd name="T66" fmla="*/ 0 w 161"/>
                  <a:gd name="T67" fmla="*/ 79 h 281"/>
                  <a:gd name="T68" fmla="*/ 0 w 161"/>
                  <a:gd name="T69" fmla="*/ 69 h 281"/>
                  <a:gd name="T70" fmla="*/ 40 w 161"/>
                  <a:gd name="T71" fmla="*/ 52 h 281"/>
                  <a:gd name="T72" fmla="*/ 131 w 161"/>
                  <a:gd name="T73" fmla="*/ 13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1" h="281">
                    <a:moveTo>
                      <a:pt x="30" y="79"/>
                    </a:moveTo>
                    <a:lnTo>
                      <a:pt x="12" y="85"/>
                    </a:lnTo>
                    <a:lnTo>
                      <a:pt x="15" y="112"/>
                    </a:lnTo>
                    <a:lnTo>
                      <a:pt x="18" y="130"/>
                    </a:lnTo>
                    <a:lnTo>
                      <a:pt x="24" y="143"/>
                    </a:lnTo>
                    <a:lnTo>
                      <a:pt x="30" y="149"/>
                    </a:lnTo>
                    <a:lnTo>
                      <a:pt x="36" y="153"/>
                    </a:lnTo>
                    <a:lnTo>
                      <a:pt x="42" y="153"/>
                    </a:lnTo>
                    <a:lnTo>
                      <a:pt x="34" y="119"/>
                    </a:lnTo>
                    <a:lnTo>
                      <a:pt x="30" y="79"/>
                    </a:lnTo>
                    <a:close/>
                    <a:moveTo>
                      <a:pt x="149" y="28"/>
                    </a:moveTo>
                    <a:lnTo>
                      <a:pt x="130" y="36"/>
                    </a:lnTo>
                    <a:lnTo>
                      <a:pt x="127" y="80"/>
                    </a:lnTo>
                    <a:lnTo>
                      <a:pt x="121" y="121"/>
                    </a:lnTo>
                    <a:lnTo>
                      <a:pt x="125" y="116"/>
                    </a:lnTo>
                    <a:lnTo>
                      <a:pt x="131" y="107"/>
                    </a:lnTo>
                    <a:lnTo>
                      <a:pt x="139" y="95"/>
                    </a:lnTo>
                    <a:lnTo>
                      <a:pt x="143" y="79"/>
                    </a:lnTo>
                    <a:lnTo>
                      <a:pt x="148" y="57"/>
                    </a:lnTo>
                    <a:lnTo>
                      <a:pt x="149" y="28"/>
                    </a:lnTo>
                    <a:close/>
                    <a:moveTo>
                      <a:pt x="159" y="0"/>
                    </a:moveTo>
                    <a:lnTo>
                      <a:pt x="161" y="5"/>
                    </a:lnTo>
                    <a:lnTo>
                      <a:pt x="161" y="13"/>
                    </a:lnTo>
                    <a:lnTo>
                      <a:pt x="161" y="28"/>
                    </a:lnTo>
                    <a:lnTo>
                      <a:pt x="159" y="46"/>
                    </a:lnTo>
                    <a:lnTo>
                      <a:pt x="158" y="67"/>
                    </a:lnTo>
                    <a:lnTo>
                      <a:pt x="153" y="88"/>
                    </a:lnTo>
                    <a:lnTo>
                      <a:pt x="148" y="109"/>
                    </a:lnTo>
                    <a:lnTo>
                      <a:pt x="139" y="127"/>
                    </a:lnTo>
                    <a:lnTo>
                      <a:pt x="127" y="141"/>
                    </a:lnTo>
                    <a:lnTo>
                      <a:pt x="112" y="152"/>
                    </a:lnTo>
                    <a:lnTo>
                      <a:pt x="110" y="153"/>
                    </a:lnTo>
                    <a:lnTo>
                      <a:pt x="103" y="171"/>
                    </a:lnTo>
                    <a:lnTo>
                      <a:pt x="94" y="186"/>
                    </a:lnTo>
                    <a:lnTo>
                      <a:pt x="94" y="238"/>
                    </a:lnTo>
                    <a:lnTo>
                      <a:pt x="103" y="234"/>
                    </a:lnTo>
                    <a:lnTo>
                      <a:pt x="106" y="234"/>
                    </a:lnTo>
                    <a:lnTo>
                      <a:pt x="109" y="237"/>
                    </a:lnTo>
                    <a:lnTo>
                      <a:pt x="110" y="240"/>
                    </a:lnTo>
                    <a:lnTo>
                      <a:pt x="110" y="246"/>
                    </a:lnTo>
                    <a:lnTo>
                      <a:pt x="110" y="251"/>
                    </a:lnTo>
                    <a:lnTo>
                      <a:pt x="109" y="256"/>
                    </a:lnTo>
                    <a:lnTo>
                      <a:pt x="106" y="260"/>
                    </a:lnTo>
                    <a:lnTo>
                      <a:pt x="103" y="263"/>
                    </a:lnTo>
                    <a:lnTo>
                      <a:pt x="61" y="281"/>
                    </a:lnTo>
                    <a:lnTo>
                      <a:pt x="58" y="281"/>
                    </a:lnTo>
                    <a:lnTo>
                      <a:pt x="55" y="278"/>
                    </a:lnTo>
                    <a:lnTo>
                      <a:pt x="54" y="275"/>
                    </a:lnTo>
                    <a:lnTo>
                      <a:pt x="54" y="269"/>
                    </a:lnTo>
                    <a:lnTo>
                      <a:pt x="54" y="263"/>
                    </a:lnTo>
                    <a:lnTo>
                      <a:pt x="55" y="259"/>
                    </a:lnTo>
                    <a:lnTo>
                      <a:pt x="58" y="254"/>
                    </a:lnTo>
                    <a:lnTo>
                      <a:pt x="61" y="253"/>
                    </a:lnTo>
                    <a:lnTo>
                      <a:pt x="70" y="249"/>
                    </a:lnTo>
                    <a:lnTo>
                      <a:pt x="70" y="196"/>
                    </a:lnTo>
                    <a:lnTo>
                      <a:pt x="66" y="193"/>
                    </a:lnTo>
                    <a:lnTo>
                      <a:pt x="61" y="191"/>
                    </a:lnTo>
                    <a:lnTo>
                      <a:pt x="57" y="185"/>
                    </a:lnTo>
                    <a:lnTo>
                      <a:pt x="52" y="177"/>
                    </a:lnTo>
                    <a:lnTo>
                      <a:pt x="37" y="180"/>
                    </a:lnTo>
                    <a:lnTo>
                      <a:pt x="25" y="177"/>
                    </a:lnTo>
                    <a:lnTo>
                      <a:pt x="16" y="168"/>
                    </a:lnTo>
                    <a:lnTo>
                      <a:pt x="11" y="155"/>
                    </a:lnTo>
                    <a:lnTo>
                      <a:pt x="6" y="140"/>
                    </a:lnTo>
                    <a:lnTo>
                      <a:pt x="3" y="124"/>
                    </a:lnTo>
                    <a:lnTo>
                      <a:pt x="2" y="107"/>
                    </a:lnTo>
                    <a:lnTo>
                      <a:pt x="0" y="92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9"/>
                    </a:lnTo>
                    <a:lnTo>
                      <a:pt x="30" y="57"/>
                    </a:lnTo>
                    <a:lnTo>
                      <a:pt x="40" y="52"/>
                    </a:lnTo>
                    <a:lnTo>
                      <a:pt x="121" y="16"/>
                    </a:lnTo>
                    <a:lnTo>
                      <a:pt x="131" y="13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5D23C11-4AE1-4C03-A0BA-FCF7AF13F14D}"/>
                  </a:ext>
                </a:extLst>
              </p:cNvPr>
              <p:cNvGrpSpPr/>
              <p:nvPr/>
            </p:nvGrpSpPr>
            <p:grpSpPr>
              <a:xfrm>
                <a:off x="7419975" y="2432050"/>
                <a:ext cx="388938" cy="538163"/>
                <a:chOff x="2162176" y="2432050"/>
                <a:chExt cx="388938" cy="538163"/>
              </a:xfrm>
            </p:grpSpPr>
            <p:sp>
              <p:nvSpPr>
                <p:cNvPr id="42" name="Freeform 36">
                  <a:extLst>
                    <a:ext uri="{FF2B5EF4-FFF2-40B4-BE49-F238E27FC236}">
                      <a16:creationId xmlns:a16="http://schemas.microsoft.com/office/drawing/2014/main" id="{08865C52-9642-429B-924E-3B734F406A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1701" y="2432050"/>
                  <a:ext cx="379413" cy="358775"/>
                </a:xfrm>
                <a:custGeom>
                  <a:avLst/>
                  <a:gdLst>
                    <a:gd name="T0" fmla="*/ 239 w 239"/>
                    <a:gd name="T1" fmla="*/ 0 h 226"/>
                    <a:gd name="T2" fmla="*/ 227 w 239"/>
                    <a:gd name="T3" fmla="*/ 27 h 226"/>
                    <a:gd name="T4" fmla="*/ 224 w 239"/>
                    <a:gd name="T5" fmla="*/ 24 h 226"/>
                    <a:gd name="T6" fmla="*/ 143 w 239"/>
                    <a:gd name="T7" fmla="*/ 108 h 226"/>
                    <a:gd name="T8" fmla="*/ 121 w 239"/>
                    <a:gd name="T9" fmla="*/ 94 h 226"/>
                    <a:gd name="T10" fmla="*/ 6 w 239"/>
                    <a:gd name="T11" fmla="*/ 226 h 226"/>
                    <a:gd name="T12" fmla="*/ 0 w 239"/>
                    <a:gd name="T13" fmla="*/ 219 h 226"/>
                    <a:gd name="T14" fmla="*/ 122 w 239"/>
                    <a:gd name="T15" fmla="*/ 79 h 226"/>
                    <a:gd name="T16" fmla="*/ 145 w 239"/>
                    <a:gd name="T17" fmla="*/ 94 h 226"/>
                    <a:gd name="T18" fmla="*/ 216 w 239"/>
                    <a:gd name="T19" fmla="*/ 16 h 226"/>
                    <a:gd name="T20" fmla="*/ 213 w 239"/>
                    <a:gd name="T21" fmla="*/ 12 h 226"/>
                    <a:gd name="T22" fmla="*/ 239 w 239"/>
                    <a:gd name="T23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9" h="226">
                      <a:moveTo>
                        <a:pt x="239" y="0"/>
                      </a:moveTo>
                      <a:lnTo>
                        <a:pt x="227" y="27"/>
                      </a:lnTo>
                      <a:lnTo>
                        <a:pt x="224" y="24"/>
                      </a:lnTo>
                      <a:lnTo>
                        <a:pt x="143" y="108"/>
                      </a:lnTo>
                      <a:lnTo>
                        <a:pt x="121" y="94"/>
                      </a:lnTo>
                      <a:lnTo>
                        <a:pt x="6" y="226"/>
                      </a:lnTo>
                      <a:lnTo>
                        <a:pt x="0" y="219"/>
                      </a:lnTo>
                      <a:lnTo>
                        <a:pt x="122" y="79"/>
                      </a:lnTo>
                      <a:lnTo>
                        <a:pt x="145" y="94"/>
                      </a:lnTo>
                      <a:lnTo>
                        <a:pt x="216" y="16"/>
                      </a:lnTo>
                      <a:lnTo>
                        <a:pt x="213" y="12"/>
                      </a:lnTo>
                      <a:lnTo>
                        <a:pt x="239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3" name="Freeform 37">
                  <a:extLst>
                    <a:ext uri="{FF2B5EF4-FFF2-40B4-BE49-F238E27FC236}">
                      <a16:creationId xmlns:a16="http://schemas.microsoft.com/office/drawing/2014/main" id="{8C608138-5CC6-48E7-B16E-86C93792BC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2176" y="2616200"/>
                  <a:ext cx="360363" cy="354013"/>
                </a:xfrm>
                <a:custGeom>
                  <a:avLst/>
                  <a:gdLst>
                    <a:gd name="T0" fmla="*/ 198 w 227"/>
                    <a:gd name="T1" fmla="*/ 0 h 223"/>
                    <a:gd name="T2" fmla="*/ 201 w 227"/>
                    <a:gd name="T3" fmla="*/ 1 h 223"/>
                    <a:gd name="T4" fmla="*/ 203 w 227"/>
                    <a:gd name="T5" fmla="*/ 4 h 223"/>
                    <a:gd name="T6" fmla="*/ 203 w 227"/>
                    <a:gd name="T7" fmla="*/ 7 h 223"/>
                    <a:gd name="T8" fmla="*/ 194 w 227"/>
                    <a:gd name="T9" fmla="*/ 126 h 223"/>
                    <a:gd name="T10" fmla="*/ 194 w 227"/>
                    <a:gd name="T11" fmla="*/ 131 h 223"/>
                    <a:gd name="T12" fmla="*/ 227 w 227"/>
                    <a:gd name="T13" fmla="*/ 119 h 223"/>
                    <a:gd name="T14" fmla="*/ 224 w 227"/>
                    <a:gd name="T15" fmla="*/ 162 h 223"/>
                    <a:gd name="T16" fmla="*/ 0 w 227"/>
                    <a:gd name="T17" fmla="*/ 223 h 223"/>
                    <a:gd name="T18" fmla="*/ 3 w 227"/>
                    <a:gd name="T19" fmla="*/ 190 h 223"/>
                    <a:gd name="T20" fmla="*/ 38 w 227"/>
                    <a:gd name="T21" fmla="*/ 178 h 223"/>
                    <a:gd name="T22" fmla="*/ 38 w 227"/>
                    <a:gd name="T23" fmla="*/ 175 h 223"/>
                    <a:gd name="T24" fmla="*/ 41 w 227"/>
                    <a:gd name="T25" fmla="*/ 140 h 223"/>
                    <a:gd name="T26" fmla="*/ 42 w 227"/>
                    <a:gd name="T27" fmla="*/ 135 h 223"/>
                    <a:gd name="T28" fmla="*/ 44 w 227"/>
                    <a:gd name="T29" fmla="*/ 131 h 223"/>
                    <a:gd name="T30" fmla="*/ 47 w 227"/>
                    <a:gd name="T31" fmla="*/ 128 h 223"/>
                    <a:gd name="T32" fmla="*/ 51 w 227"/>
                    <a:gd name="T33" fmla="*/ 126 h 223"/>
                    <a:gd name="T34" fmla="*/ 54 w 227"/>
                    <a:gd name="T35" fmla="*/ 126 h 223"/>
                    <a:gd name="T36" fmla="*/ 57 w 227"/>
                    <a:gd name="T37" fmla="*/ 126 h 223"/>
                    <a:gd name="T38" fmla="*/ 60 w 227"/>
                    <a:gd name="T39" fmla="*/ 129 h 223"/>
                    <a:gd name="T40" fmla="*/ 60 w 227"/>
                    <a:gd name="T41" fmla="*/ 134 h 223"/>
                    <a:gd name="T42" fmla="*/ 57 w 227"/>
                    <a:gd name="T43" fmla="*/ 169 h 223"/>
                    <a:gd name="T44" fmla="*/ 55 w 227"/>
                    <a:gd name="T45" fmla="*/ 174 h 223"/>
                    <a:gd name="T46" fmla="*/ 109 w 227"/>
                    <a:gd name="T47" fmla="*/ 158 h 223"/>
                    <a:gd name="T48" fmla="*/ 108 w 227"/>
                    <a:gd name="T49" fmla="*/ 155 h 223"/>
                    <a:gd name="T50" fmla="*/ 115 w 227"/>
                    <a:gd name="T51" fmla="*/ 65 h 223"/>
                    <a:gd name="T52" fmla="*/ 117 w 227"/>
                    <a:gd name="T53" fmla="*/ 62 h 223"/>
                    <a:gd name="T54" fmla="*/ 118 w 227"/>
                    <a:gd name="T55" fmla="*/ 58 h 223"/>
                    <a:gd name="T56" fmla="*/ 121 w 227"/>
                    <a:gd name="T57" fmla="*/ 55 h 223"/>
                    <a:gd name="T58" fmla="*/ 125 w 227"/>
                    <a:gd name="T59" fmla="*/ 53 h 223"/>
                    <a:gd name="T60" fmla="*/ 128 w 227"/>
                    <a:gd name="T61" fmla="*/ 52 h 223"/>
                    <a:gd name="T62" fmla="*/ 131 w 227"/>
                    <a:gd name="T63" fmla="*/ 53 h 223"/>
                    <a:gd name="T64" fmla="*/ 134 w 227"/>
                    <a:gd name="T65" fmla="*/ 56 h 223"/>
                    <a:gd name="T66" fmla="*/ 134 w 227"/>
                    <a:gd name="T67" fmla="*/ 59 h 223"/>
                    <a:gd name="T68" fmla="*/ 127 w 227"/>
                    <a:gd name="T69" fmla="*/ 147 h 223"/>
                    <a:gd name="T70" fmla="*/ 127 w 227"/>
                    <a:gd name="T71" fmla="*/ 152 h 223"/>
                    <a:gd name="T72" fmla="*/ 176 w 227"/>
                    <a:gd name="T73" fmla="*/ 135 h 223"/>
                    <a:gd name="T74" fmla="*/ 175 w 227"/>
                    <a:gd name="T75" fmla="*/ 132 h 223"/>
                    <a:gd name="T76" fmla="*/ 185 w 227"/>
                    <a:gd name="T77" fmla="*/ 13 h 223"/>
                    <a:gd name="T78" fmla="*/ 185 w 227"/>
                    <a:gd name="T79" fmla="*/ 9 h 223"/>
                    <a:gd name="T80" fmla="*/ 188 w 227"/>
                    <a:gd name="T81" fmla="*/ 6 h 223"/>
                    <a:gd name="T82" fmla="*/ 191 w 227"/>
                    <a:gd name="T83" fmla="*/ 3 h 223"/>
                    <a:gd name="T84" fmla="*/ 195 w 227"/>
                    <a:gd name="T85" fmla="*/ 0 h 223"/>
                    <a:gd name="T86" fmla="*/ 198 w 227"/>
                    <a:gd name="T87" fmla="*/ 0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27" h="223">
                      <a:moveTo>
                        <a:pt x="198" y="0"/>
                      </a:moveTo>
                      <a:lnTo>
                        <a:pt x="201" y="1"/>
                      </a:lnTo>
                      <a:lnTo>
                        <a:pt x="203" y="4"/>
                      </a:lnTo>
                      <a:lnTo>
                        <a:pt x="203" y="7"/>
                      </a:lnTo>
                      <a:lnTo>
                        <a:pt x="194" y="126"/>
                      </a:lnTo>
                      <a:lnTo>
                        <a:pt x="194" y="131"/>
                      </a:lnTo>
                      <a:lnTo>
                        <a:pt x="227" y="119"/>
                      </a:lnTo>
                      <a:lnTo>
                        <a:pt x="224" y="162"/>
                      </a:lnTo>
                      <a:lnTo>
                        <a:pt x="0" y="223"/>
                      </a:lnTo>
                      <a:lnTo>
                        <a:pt x="3" y="190"/>
                      </a:lnTo>
                      <a:lnTo>
                        <a:pt x="38" y="178"/>
                      </a:lnTo>
                      <a:lnTo>
                        <a:pt x="38" y="175"/>
                      </a:lnTo>
                      <a:lnTo>
                        <a:pt x="41" y="140"/>
                      </a:lnTo>
                      <a:lnTo>
                        <a:pt x="42" y="135"/>
                      </a:lnTo>
                      <a:lnTo>
                        <a:pt x="44" y="131"/>
                      </a:lnTo>
                      <a:lnTo>
                        <a:pt x="47" y="128"/>
                      </a:lnTo>
                      <a:lnTo>
                        <a:pt x="51" y="126"/>
                      </a:lnTo>
                      <a:lnTo>
                        <a:pt x="54" y="126"/>
                      </a:lnTo>
                      <a:lnTo>
                        <a:pt x="57" y="126"/>
                      </a:lnTo>
                      <a:lnTo>
                        <a:pt x="60" y="129"/>
                      </a:lnTo>
                      <a:lnTo>
                        <a:pt x="60" y="134"/>
                      </a:lnTo>
                      <a:lnTo>
                        <a:pt x="57" y="169"/>
                      </a:lnTo>
                      <a:lnTo>
                        <a:pt x="55" y="174"/>
                      </a:lnTo>
                      <a:lnTo>
                        <a:pt x="109" y="158"/>
                      </a:lnTo>
                      <a:lnTo>
                        <a:pt x="108" y="155"/>
                      </a:lnTo>
                      <a:lnTo>
                        <a:pt x="115" y="65"/>
                      </a:lnTo>
                      <a:lnTo>
                        <a:pt x="117" y="62"/>
                      </a:lnTo>
                      <a:lnTo>
                        <a:pt x="118" y="58"/>
                      </a:lnTo>
                      <a:lnTo>
                        <a:pt x="121" y="55"/>
                      </a:lnTo>
                      <a:lnTo>
                        <a:pt x="125" y="53"/>
                      </a:lnTo>
                      <a:lnTo>
                        <a:pt x="128" y="52"/>
                      </a:lnTo>
                      <a:lnTo>
                        <a:pt x="131" y="53"/>
                      </a:lnTo>
                      <a:lnTo>
                        <a:pt x="134" y="56"/>
                      </a:lnTo>
                      <a:lnTo>
                        <a:pt x="134" y="59"/>
                      </a:lnTo>
                      <a:lnTo>
                        <a:pt x="127" y="147"/>
                      </a:lnTo>
                      <a:lnTo>
                        <a:pt x="127" y="152"/>
                      </a:lnTo>
                      <a:lnTo>
                        <a:pt x="176" y="135"/>
                      </a:lnTo>
                      <a:lnTo>
                        <a:pt x="175" y="132"/>
                      </a:lnTo>
                      <a:lnTo>
                        <a:pt x="185" y="13"/>
                      </a:lnTo>
                      <a:lnTo>
                        <a:pt x="185" y="9"/>
                      </a:lnTo>
                      <a:lnTo>
                        <a:pt x="188" y="6"/>
                      </a:lnTo>
                      <a:lnTo>
                        <a:pt x="191" y="3"/>
                      </a:lnTo>
                      <a:lnTo>
                        <a:pt x="195" y="0"/>
                      </a:lnTo>
                      <a:lnTo>
                        <a:pt x="198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BBEC6A70-BA4C-40B9-A93D-3867E6CF1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2675" y="3494088"/>
                <a:ext cx="338138" cy="366713"/>
              </a:xfrm>
              <a:custGeom>
                <a:avLst/>
                <a:gdLst>
                  <a:gd name="T0" fmla="*/ 21 w 213"/>
                  <a:gd name="T1" fmla="*/ 3 h 231"/>
                  <a:gd name="T2" fmla="*/ 111 w 213"/>
                  <a:gd name="T3" fmla="*/ 103 h 231"/>
                  <a:gd name="T4" fmla="*/ 198 w 213"/>
                  <a:gd name="T5" fmla="*/ 73 h 231"/>
                  <a:gd name="T6" fmla="*/ 27 w 213"/>
                  <a:gd name="T7" fmla="*/ 210 h 231"/>
                  <a:gd name="T8" fmla="*/ 211 w 213"/>
                  <a:gd name="T9" fmla="*/ 197 h 231"/>
                  <a:gd name="T10" fmla="*/ 210 w 213"/>
                  <a:gd name="T11" fmla="*/ 204 h 231"/>
                  <a:gd name="T12" fmla="*/ 149 w 213"/>
                  <a:gd name="T13" fmla="*/ 217 h 231"/>
                  <a:gd name="T14" fmla="*/ 144 w 213"/>
                  <a:gd name="T15" fmla="*/ 220 h 231"/>
                  <a:gd name="T16" fmla="*/ 141 w 213"/>
                  <a:gd name="T17" fmla="*/ 212 h 231"/>
                  <a:gd name="T18" fmla="*/ 128 w 213"/>
                  <a:gd name="T19" fmla="*/ 220 h 231"/>
                  <a:gd name="T20" fmla="*/ 123 w 213"/>
                  <a:gd name="T21" fmla="*/ 222 h 231"/>
                  <a:gd name="T22" fmla="*/ 110 w 213"/>
                  <a:gd name="T23" fmla="*/ 214 h 231"/>
                  <a:gd name="T24" fmla="*/ 106 w 213"/>
                  <a:gd name="T25" fmla="*/ 225 h 231"/>
                  <a:gd name="T26" fmla="*/ 103 w 213"/>
                  <a:gd name="T27" fmla="*/ 216 h 231"/>
                  <a:gd name="T28" fmla="*/ 89 w 213"/>
                  <a:gd name="T29" fmla="*/ 225 h 231"/>
                  <a:gd name="T30" fmla="*/ 83 w 213"/>
                  <a:gd name="T31" fmla="*/ 225 h 231"/>
                  <a:gd name="T32" fmla="*/ 70 w 213"/>
                  <a:gd name="T33" fmla="*/ 219 h 231"/>
                  <a:gd name="T34" fmla="*/ 67 w 213"/>
                  <a:gd name="T35" fmla="*/ 228 h 231"/>
                  <a:gd name="T36" fmla="*/ 64 w 213"/>
                  <a:gd name="T37" fmla="*/ 219 h 231"/>
                  <a:gd name="T38" fmla="*/ 50 w 213"/>
                  <a:gd name="T39" fmla="*/ 229 h 231"/>
                  <a:gd name="T40" fmla="*/ 44 w 213"/>
                  <a:gd name="T41" fmla="*/ 228 h 231"/>
                  <a:gd name="T42" fmla="*/ 19 w 213"/>
                  <a:gd name="T43" fmla="*/ 223 h 231"/>
                  <a:gd name="T44" fmla="*/ 13 w 213"/>
                  <a:gd name="T45" fmla="*/ 217 h 231"/>
                  <a:gd name="T46" fmla="*/ 3 w 213"/>
                  <a:gd name="T47" fmla="*/ 191 h 231"/>
                  <a:gd name="T48" fmla="*/ 3 w 213"/>
                  <a:gd name="T49" fmla="*/ 185 h 231"/>
                  <a:gd name="T50" fmla="*/ 13 w 213"/>
                  <a:gd name="T51" fmla="*/ 168 h 231"/>
                  <a:gd name="T52" fmla="*/ 1 w 213"/>
                  <a:gd name="T53" fmla="*/ 167 h 231"/>
                  <a:gd name="T54" fmla="*/ 4 w 213"/>
                  <a:gd name="T55" fmla="*/ 162 h 231"/>
                  <a:gd name="T56" fmla="*/ 4 w 213"/>
                  <a:gd name="T57" fmla="*/ 148 h 231"/>
                  <a:gd name="T58" fmla="*/ 1 w 213"/>
                  <a:gd name="T59" fmla="*/ 142 h 231"/>
                  <a:gd name="T60" fmla="*/ 12 w 213"/>
                  <a:gd name="T61" fmla="*/ 125 h 231"/>
                  <a:gd name="T62" fmla="*/ 1 w 213"/>
                  <a:gd name="T63" fmla="*/ 124 h 231"/>
                  <a:gd name="T64" fmla="*/ 4 w 213"/>
                  <a:gd name="T65" fmla="*/ 118 h 231"/>
                  <a:gd name="T66" fmla="*/ 4 w 213"/>
                  <a:gd name="T67" fmla="*/ 103 h 231"/>
                  <a:gd name="T68" fmla="*/ 0 w 213"/>
                  <a:gd name="T69" fmla="*/ 100 h 231"/>
                  <a:gd name="T70" fmla="*/ 12 w 213"/>
                  <a:gd name="T71" fmla="*/ 95 h 231"/>
                  <a:gd name="T72" fmla="*/ 1 w 213"/>
                  <a:gd name="T73" fmla="*/ 81 h 231"/>
                  <a:gd name="T74" fmla="*/ 3 w 213"/>
                  <a:gd name="T75" fmla="*/ 75 h 231"/>
                  <a:gd name="T76" fmla="*/ 3 w 213"/>
                  <a:gd name="T77" fmla="*/ 66 h 231"/>
                  <a:gd name="T78" fmla="*/ 0 w 213"/>
                  <a:gd name="T79" fmla="*/ 63 h 231"/>
                  <a:gd name="T80" fmla="*/ 10 w 213"/>
                  <a:gd name="T81" fmla="*/ 58 h 231"/>
                  <a:gd name="T82" fmla="*/ 0 w 213"/>
                  <a:gd name="T83" fmla="*/ 43 h 231"/>
                  <a:gd name="T84" fmla="*/ 3 w 213"/>
                  <a:gd name="T85" fmla="*/ 37 h 231"/>
                  <a:gd name="T86" fmla="*/ 10 w 213"/>
                  <a:gd name="T87" fmla="*/ 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3" h="231">
                    <a:moveTo>
                      <a:pt x="15" y="0"/>
                    </a:moveTo>
                    <a:lnTo>
                      <a:pt x="18" y="2"/>
                    </a:lnTo>
                    <a:lnTo>
                      <a:pt x="21" y="3"/>
                    </a:lnTo>
                    <a:lnTo>
                      <a:pt x="21" y="6"/>
                    </a:lnTo>
                    <a:lnTo>
                      <a:pt x="24" y="198"/>
                    </a:lnTo>
                    <a:lnTo>
                      <a:pt x="111" y="103"/>
                    </a:lnTo>
                    <a:lnTo>
                      <a:pt x="132" y="121"/>
                    </a:lnTo>
                    <a:lnTo>
                      <a:pt x="190" y="63"/>
                    </a:lnTo>
                    <a:lnTo>
                      <a:pt x="198" y="73"/>
                    </a:lnTo>
                    <a:lnTo>
                      <a:pt x="131" y="137"/>
                    </a:lnTo>
                    <a:lnTo>
                      <a:pt x="111" y="119"/>
                    </a:lnTo>
                    <a:lnTo>
                      <a:pt x="27" y="210"/>
                    </a:lnTo>
                    <a:lnTo>
                      <a:pt x="207" y="194"/>
                    </a:lnTo>
                    <a:lnTo>
                      <a:pt x="210" y="194"/>
                    </a:lnTo>
                    <a:lnTo>
                      <a:pt x="211" y="197"/>
                    </a:lnTo>
                    <a:lnTo>
                      <a:pt x="213" y="200"/>
                    </a:lnTo>
                    <a:lnTo>
                      <a:pt x="211" y="203"/>
                    </a:lnTo>
                    <a:lnTo>
                      <a:pt x="210" y="204"/>
                    </a:lnTo>
                    <a:lnTo>
                      <a:pt x="207" y="206"/>
                    </a:lnTo>
                    <a:lnTo>
                      <a:pt x="149" y="212"/>
                    </a:lnTo>
                    <a:lnTo>
                      <a:pt x="149" y="217"/>
                    </a:lnTo>
                    <a:lnTo>
                      <a:pt x="147" y="219"/>
                    </a:lnTo>
                    <a:lnTo>
                      <a:pt x="146" y="220"/>
                    </a:lnTo>
                    <a:lnTo>
                      <a:pt x="144" y="220"/>
                    </a:lnTo>
                    <a:lnTo>
                      <a:pt x="143" y="219"/>
                    </a:lnTo>
                    <a:lnTo>
                      <a:pt x="141" y="217"/>
                    </a:lnTo>
                    <a:lnTo>
                      <a:pt x="141" y="212"/>
                    </a:lnTo>
                    <a:lnTo>
                      <a:pt x="129" y="213"/>
                    </a:lnTo>
                    <a:lnTo>
                      <a:pt x="129" y="219"/>
                    </a:lnTo>
                    <a:lnTo>
                      <a:pt x="128" y="220"/>
                    </a:lnTo>
                    <a:lnTo>
                      <a:pt x="128" y="222"/>
                    </a:lnTo>
                    <a:lnTo>
                      <a:pt x="126" y="222"/>
                    </a:lnTo>
                    <a:lnTo>
                      <a:pt x="123" y="222"/>
                    </a:lnTo>
                    <a:lnTo>
                      <a:pt x="122" y="219"/>
                    </a:lnTo>
                    <a:lnTo>
                      <a:pt x="122" y="213"/>
                    </a:lnTo>
                    <a:lnTo>
                      <a:pt x="110" y="214"/>
                    </a:lnTo>
                    <a:lnTo>
                      <a:pt x="110" y="220"/>
                    </a:lnTo>
                    <a:lnTo>
                      <a:pt x="109" y="223"/>
                    </a:lnTo>
                    <a:lnTo>
                      <a:pt x="106" y="225"/>
                    </a:lnTo>
                    <a:lnTo>
                      <a:pt x="104" y="223"/>
                    </a:lnTo>
                    <a:lnTo>
                      <a:pt x="103" y="220"/>
                    </a:lnTo>
                    <a:lnTo>
                      <a:pt x="103" y="216"/>
                    </a:lnTo>
                    <a:lnTo>
                      <a:pt x="89" y="217"/>
                    </a:lnTo>
                    <a:lnTo>
                      <a:pt x="91" y="222"/>
                    </a:lnTo>
                    <a:lnTo>
                      <a:pt x="89" y="225"/>
                    </a:lnTo>
                    <a:lnTo>
                      <a:pt x="86" y="226"/>
                    </a:lnTo>
                    <a:lnTo>
                      <a:pt x="85" y="226"/>
                    </a:lnTo>
                    <a:lnTo>
                      <a:pt x="83" y="225"/>
                    </a:lnTo>
                    <a:lnTo>
                      <a:pt x="83" y="223"/>
                    </a:lnTo>
                    <a:lnTo>
                      <a:pt x="83" y="217"/>
                    </a:lnTo>
                    <a:lnTo>
                      <a:pt x="70" y="219"/>
                    </a:lnTo>
                    <a:lnTo>
                      <a:pt x="70" y="225"/>
                    </a:lnTo>
                    <a:lnTo>
                      <a:pt x="70" y="226"/>
                    </a:lnTo>
                    <a:lnTo>
                      <a:pt x="67" y="228"/>
                    </a:lnTo>
                    <a:lnTo>
                      <a:pt x="65" y="228"/>
                    </a:lnTo>
                    <a:lnTo>
                      <a:pt x="64" y="225"/>
                    </a:lnTo>
                    <a:lnTo>
                      <a:pt x="64" y="219"/>
                    </a:lnTo>
                    <a:lnTo>
                      <a:pt x="50" y="220"/>
                    </a:lnTo>
                    <a:lnTo>
                      <a:pt x="50" y="226"/>
                    </a:lnTo>
                    <a:lnTo>
                      <a:pt x="50" y="229"/>
                    </a:lnTo>
                    <a:lnTo>
                      <a:pt x="47" y="231"/>
                    </a:lnTo>
                    <a:lnTo>
                      <a:pt x="46" y="229"/>
                    </a:lnTo>
                    <a:lnTo>
                      <a:pt x="44" y="228"/>
                    </a:lnTo>
                    <a:lnTo>
                      <a:pt x="44" y="226"/>
                    </a:lnTo>
                    <a:lnTo>
                      <a:pt x="44" y="220"/>
                    </a:lnTo>
                    <a:lnTo>
                      <a:pt x="19" y="223"/>
                    </a:lnTo>
                    <a:lnTo>
                      <a:pt x="16" y="223"/>
                    </a:lnTo>
                    <a:lnTo>
                      <a:pt x="15" y="220"/>
                    </a:lnTo>
                    <a:lnTo>
                      <a:pt x="13" y="217"/>
                    </a:lnTo>
                    <a:lnTo>
                      <a:pt x="13" y="191"/>
                    </a:lnTo>
                    <a:lnTo>
                      <a:pt x="4" y="191"/>
                    </a:lnTo>
                    <a:lnTo>
                      <a:pt x="3" y="191"/>
                    </a:lnTo>
                    <a:lnTo>
                      <a:pt x="3" y="189"/>
                    </a:lnTo>
                    <a:lnTo>
                      <a:pt x="1" y="188"/>
                    </a:lnTo>
                    <a:lnTo>
                      <a:pt x="3" y="185"/>
                    </a:lnTo>
                    <a:lnTo>
                      <a:pt x="4" y="183"/>
                    </a:lnTo>
                    <a:lnTo>
                      <a:pt x="13" y="183"/>
                    </a:lnTo>
                    <a:lnTo>
                      <a:pt x="13" y="168"/>
                    </a:lnTo>
                    <a:lnTo>
                      <a:pt x="4" y="168"/>
                    </a:lnTo>
                    <a:lnTo>
                      <a:pt x="3" y="168"/>
                    </a:lnTo>
                    <a:lnTo>
                      <a:pt x="1" y="167"/>
                    </a:lnTo>
                    <a:lnTo>
                      <a:pt x="1" y="165"/>
                    </a:lnTo>
                    <a:lnTo>
                      <a:pt x="3" y="162"/>
                    </a:lnTo>
                    <a:lnTo>
                      <a:pt x="4" y="162"/>
                    </a:lnTo>
                    <a:lnTo>
                      <a:pt x="12" y="161"/>
                    </a:lnTo>
                    <a:lnTo>
                      <a:pt x="12" y="146"/>
                    </a:lnTo>
                    <a:lnTo>
                      <a:pt x="4" y="148"/>
                    </a:lnTo>
                    <a:lnTo>
                      <a:pt x="1" y="146"/>
                    </a:lnTo>
                    <a:lnTo>
                      <a:pt x="1" y="145"/>
                    </a:lnTo>
                    <a:lnTo>
                      <a:pt x="1" y="142"/>
                    </a:lnTo>
                    <a:lnTo>
                      <a:pt x="4" y="140"/>
                    </a:lnTo>
                    <a:lnTo>
                      <a:pt x="12" y="139"/>
                    </a:lnTo>
                    <a:lnTo>
                      <a:pt x="12" y="125"/>
                    </a:lnTo>
                    <a:lnTo>
                      <a:pt x="4" y="125"/>
                    </a:lnTo>
                    <a:lnTo>
                      <a:pt x="3" y="125"/>
                    </a:lnTo>
                    <a:lnTo>
                      <a:pt x="1" y="124"/>
                    </a:lnTo>
                    <a:lnTo>
                      <a:pt x="1" y="122"/>
                    </a:lnTo>
                    <a:lnTo>
                      <a:pt x="1" y="119"/>
                    </a:lnTo>
                    <a:lnTo>
                      <a:pt x="4" y="118"/>
                    </a:lnTo>
                    <a:lnTo>
                      <a:pt x="12" y="118"/>
                    </a:lnTo>
                    <a:lnTo>
                      <a:pt x="12" y="103"/>
                    </a:lnTo>
                    <a:lnTo>
                      <a:pt x="4" y="103"/>
                    </a:lnTo>
                    <a:lnTo>
                      <a:pt x="1" y="103"/>
                    </a:lnTo>
                    <a:lnTo>
                      <a:pt x="1" y="101"/>
                    </a:lnTo>
                    <a:lnTo>
                      <a:pt x="0" y="100"/>
                    </a:lnTo>
                    <a:lnTo>
                      <a:pt x="1" y="97"/>
                    </a:lnTo>
                    <a:lnTo>
                      <a:pt x="3" y="97"/>
                    </a:lnTo>
                    <a:lnTo>
                      <a:pt x="12" y="95"/>
                    </a:lnTo>
                    <a:lnTo>
                      <a:pt x="12" y="81"/>
                    </a:lnTo>
                    <a:lnTo>
                      <a:pt x="3" y="82"/>
                    </a:lnTo>
                    <a:lnTo>
                      <a:pt x="1" y="81"/>
                    </a:lnTo>
                    <a:lnTo>
                      <a:pt x="0" y="78"/>
                    </a:lnTo>
                    <a:lnTo>
                      <a:pt x="1" y="76"/>
                    </a:lnTo>
                    <a:lnTo>
                      <a:pt x="3" y="75"/>
                    </a:lnTo>
                    <a:lnTo>
                      <a:pt x="10" y="73"/>
                    </a:lnTo>
                    <a:lnTo>
                      <a:pt x="10" y="66"/>
                    </a:lnTo>
                    <a:lnTo>
                      <a:pt x="3" y="66"/>
                    </a:lnTo>
                    <a:lnTo>
                      <a:pt x="1" y="66"/>
                    </a:lnTo>
                    <a:lnTo>
                      <a:pt x="0" y="64"/>
                    </a:lnTo>
                    <a:lnTo>
                      <a:pt x="0" y="63"/>
                    </a:lnTo>
                    <a:lnTo>
                      <a:pt x="1" y="60"/>
                    </a:lnTo>
                    <a:lnTo>
                      <a:pt x="3" y="58"/>
                    </a:lnTo>
                    <a:lnTo>
                      <a:pt x="10" y="58"/>
                    </a:lnTo>
                    <a:lnTo>
                      <a:pt x="10" y="43"/>
                    </a:lnTo>
                    <a:lnTo>
                      <a:pt x="3" y="45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7"/>
                    </a:lnTo>
                    <a:lnTo>
                      <a:pt x="3" y="37"/>
                    </a:lnTo>
                    <a:lnTo>
                      <a:pt x="10" y="36"/>
                    </a:lnTo>
                    <a:lnTo>
                      <a:pt x="10" y="8"/>
                    </a:lnTo>
                    <a:lnTo>
                      <a:pt x="10" y="5"/>
                    </a:lnTo>
                    <a:lnTo>
                      <a:pt x="13" y="2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4252116-5012-47C1-9C19-DFC65D5AB351}"/>
                  </a:ext>
                </a:extLst>
              </p:cNvPr>
              <p:cNvGrpSpPr/>
              <p:nvPr/>
            </p:nvGrpSpPr>
            <p:grpSpPr>
              <a:xfrm>
                <a:off x="8416926" y="1336675"/>
                <a:ext cx="1506538" cy="4883151"/>
                <a:chOff x="8416926" y="1336675"/>
                <a:chExt cx="1506538" cy="4883151"/>
              </a:xfrm>
            </p:grpSpPr>
            <p:sp>
              <p:nvSpPr>
                <p:cNvPr id="34" name="Freeform 25">
                  <a:extLst>
                    <a:ext uri="{FF2B5EF4-FFF2-40B4-BE49-F238E27FC236}">
                      <a16:creationId xmlns:a16="http://schemas.microsoft.com/office/drawing/2014/main" id="{7358543E-E42A-4DD6-912C-71E3454D0F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926" y="1336675"/>
                  <a:ext cx="1069975" cy="4883150"/>
                </a:xfrm>
                <a:custGeom>
                  <a:avLst/>
                  <a:gdLst>
                    <a:gd name="T0" fmla="*/ 21 w 674"/>
                    <a:gd name="T1" fmla="*/ 0 h 3076"/>
                    <a:gd name="T2" fmla="*/ 38 w 674"/>
                    <a:gd name="T3" fmla="*/ 0 h 3076"/>
                    <a:gd name="T4" fmla="*/ 53 w 674"/>
                    <a:gd name="T5" fmla="*/ 0 h 3076"/>
                    <a:gd name="T6" fmla="*/ 68 w 674"/>
                    <a:gd name="T7" fmla="*/ 1 h 3076"/>
                    <a:gd name="T8" fmla="*/ 78 w 674"/>
                    <a:gd name="T9" fmla="*/ 1 h 3076"/>
                    <a:gd name="T10" fmla="*/ 82 w 674"/>
                    <a:gd name="T11" fmla="*/ 1 h 3076"/>
                    <a:gd name="T12" fmla="*/ 674 w 674"/>
                    <a:gd name="T13" fmla="*/ 3076 h 3076"/>
                    <a:gd name="T14" fmla="*/ 544 w 674"/>
                    <a:gd name="T15" fmla="*/ 3052 h 3076"/>
                    <a:gd name="T16" fmla="*/ 0 w 674"/>
                    <a:gd name="T17" fmla="*/ 1 h 3076"/>
                    <a:gd name="T18" fmla="*/ 8 w 674"/>
                    <a:gd name="T19" fmla="*/ 0 h 3076"/>
                    <a:gd name="T20" fmla="*/ 21 w 674"/>
                    <a:gd name="T21" fmla="*/ 0 h 3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74" h="3076">
                      <a:moveTo>
                        <a:pt x="21" y="0"/>
                      </a:moveTo>
                      <a:lnTo>
                        <a:pt x="38" y="0"/>
                      </a:lnTo>
                      <a:lnTo>
                        <a:pt x="53" y="0"/>
                      </a:lnTo>
                      <a:lnTo>
                        <a:pt x="68" y="1"/>
                      </a:lnTo>
                      <a:lnTo>
                        <a:pt x="78" y="1"/>
                      </a:lnTo>
                      <a:lnTo>
                        <a:pt x="82" y="1"/>
                      </a:lnTo>
                      <a:lnTo>
                        <a:pt x="674" y="3076"/>
                      </a:lnTo>
                      <a:lnTo>
                        <a:pt x="544" y="3052"/>
                      </a:lnTo>
                      <a:lnTo>
                        <a:pt x="0" y="1"/>
                      </a:lnTo>
                      <a:lnTo>
                        <a:pt x="8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5" name="Freeform 26">
                  <a:extLst>
                    <a:ext uri="{FF2B5EF4-FFF2-40B4-BE49-F238E27FC236}">
                      <a16:creationId xmlns:a16="http://schemas.microsoft.com/office/drawing/2014/main" id="{8F0A928A-5358-45F2-BB03-96050F195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78888" y="1633538"/>
                  <a:ext cx="1000125" cy="4325938"/>
                </a:xfrm>
                <a:custGeom>
                  <a:avLst/>
                  <a:gdLst>
                    <a:gd name="T0" fmla="*/ 0 w 630"/>
                    <a:gd name="T1" fmla="*/ 0 h 2725"/>
                    <a:gd name="T2" fmla="*/ 30 w 630"/>
                    <a:gd name="T3" fmla="*/ 2 h 2725"/>
                    <a:gd name="T4" fmla="*/ 50 w 630"/>
                    <a:gd name="T5" fmla="*/ 2 h 2725"/>
                    <a:gd name="T6" fmla="*/ 65 w 630"/>
                    <a:gd name="T7" fmla="*/ 2 h 2725"/>
                    <a:gd name="T8" fmla="*/ 70 w 630"/>
                    <a:gd name="T9" fmla="*/ 2 h 2725"/>
                    <a:gd name="T10" fmla="*/ 630 w 630"/>
                    <a:gd name="T11" fmla="*/ 2725 h 2725"/>
                    <a:gd name="T12" fmla="*/ 524 w 630"/>
                    <a:gd name="T13" fmla="*/ 2716 h 2725"/>
                    <a:gd name="T14" fmla="*/ 0 w 630"/>
                    <a:gd name="T15" fmla="*/ 0 h 2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0" h="2725">
                      <a:moveTo>
                        <a:pt x="0" y="0"/>
                      </a:moveTo>
                      <a:lnTo>
                        <a:pt x="30" y="2"/>
                      </a:lnTo>
                      <a:lnTo>
                        <a:pt x="50" y="2"/>
                      </a:lnTo>
                      <a:lnTo>
                        <a:pt x="65" y="2"/>
                      </a:lnTo>
                      <a:lnTo>
                        <a:pt x="70" y="2"/>
                      </a:lnTo>
                      <a:lnTo>
                        <a:pt x="630" y="2725"/>
                      </a:lnTo>
                      <a:lnTo>
                        <a:pt x="524" y="27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6" name="Freeform 39">
                  <a:extLst>
                    <a:ext uri="{FF2B5EF4-FFF2-40B4-BE49-F238E27FC236}">
                      <a16:creationId xmlns:a16="http://schemas.microsoft.com/office/drawing/2014/main" id="{9F49CA9A-9793-4743-A2EA-649885513A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47101" y="1338262"/>
                  <a:ext cx="1376363" cy="4881564"/>
                </a:xfrm>
                <a:custGeom>
                  <a:avLst/>
                  <a:gdLst>
                    <a:gd name="T0" fmla="*/ 653 w 867"/>
                    <a:gd name="T1" fmla="*/ 2005 h 3075"/>
                    <a:gd name="T2" fmla="*/ 428 w 867"/>
                    <a:gd name="T3" fmla="*/ 2014 h 3075"/>
                    <a:gd name="T4" fmla="*/ 516 w 867"/>
                    <a:gd name="T5" fmla="*/ 2465 h 3075"/>
                    <a:gd name="T6" fmla="*/ 733 w 867"/>
                    <a:gd name="T7" fmla="*/ 2398 h 3075"/>
                    <a:gd name="T8" fmla="*/ 653 w 867"/>
                    <a:gd name="T9" fmla="*/ 2005 h 3075"/>
                    <a:gd name="T10" fmla="*/ 328 w 867"/>
                    <a:gd name="T11" fmla="*/ 1506 h 3075"/>
                    <a:gd name="T12" fmla="*/ 416 w 867"/>
                    <a:gd name="T13" fmla="*/ 1958 h 3075"/>
                    <a:gd name="T14" fmla="*/ 642 w 867"/>
                    <a:gd name="T15" fmla="*/ 1958 h 3075"/>
                    <a:gd name="T16" fmla="*/ 557 w 867"/>
                    <a:gd name="T17" fmla="*/ 1544 h 3075"/>
                    <a:gd name="T18" fmla="*/ 328 w 867"/>
                    <a:gd name="T19" fmla="*/ 1506 h 3075"/>
                    <a:gd name="T20" fmla="*/ 230 w 867"/>
                    <a:gd name="T21" fmla="*/ 1004 h 3075"/>
                    <a:gd name="T22" fmla="*/ 318 w 867"/>
                    <a:gd name="T23" fmla="*/ 1449 h 3075"/>
                    <a:gd name="T24" fmla="*/ 548 w 867"/>
                    <a:gd name="T25" fmla="*/ 1495 h 3075"/>
                    <a:gd name="T26" fmla="*/ 464 w 867"/>
                    <a:gd name="T27" fmla="*/ 1086 h 3075"/>
                    <a:gd name="T28" fmla="*/ 230 w 867"/>
                    <a:gd name="T29" fmla="*/ 1004 h 3075"/>
                    <a:gd name="T30" fmla="*/ 131 w 867"/>
                    <a:gd name="T31" fmla="*/ 495 h 3075"/>
                    <a:gd name="T32" fmla="*/ 219 w 867"/>
                    <a:gd name="T33" fmla="*/ 948 h 3075"/>
                    <a:gd name="T34" fmla="*/ 453 w 867"/>
                    <a:gd name="T35" fmla="*/ 1038 h 3075"/>
                    <a:gd name="T36" fmla="*/ 364 w 867"/>
                    <a:gd name="T37" fmla="*/ 603 h 3075"/>
                    <a:gd name="T38" fmla="*/ 131 w 867"/>
                    <a:gd name="T39" fmla="*/ 495 h 3075"/>
                    <a:gd name="T40" fmla="*/ 0 w 867"/>
                    <a:gd name="T41" fmla="*/ 0 h 3075"/>
                    <a:gd name="T42" fmla="*/ 39 w 867"/>
                    <a:gd name="T43" fmla="*/ 21 h 3075"/>
                    <a:gd name="T44" fmla="*/ 120 w 867"/>
                    <a:gd name="T45" fmla="*/ 439 h 3075"/>
                    <a:gd name="T46" fmla="*/ 355 w 867"/>
                    <a:gd name="T47" fmla="*/ 555 h 3075"/>
                    <a:gd name="T48" fmla="*/ 279 w 867"/>
                    <a:gd name="T49" fmla="*/ 188 h 3075"/>
                    <a:gd name="T50" fmla="*/ 315 w 867"/>
                    <a:gd name="T51" fmla="*/ 205 h 3075"/>
                    <a:gd name="T52" fmla="*/ 389 w 867"/>
                    <a:gd name="T53" fmla="*/ 571 h 3075"/>
                    <a:gd name="T54" fmla="*/ 389 w 867"/>
                    <a:gd name="T55" fmla="*/ 571 h 3075"/>
                    <a:gd name="T56" fmla="*/ 398 w 867"/>
                    <a:gd name="T57" fmla="*/ 611 h 3075"/>
                    <a:gd name="T58" fmla="*/ 581 w 867"/>
                    <a:gd name="T59" fmla="*/ 1503 h 3075"/>
                    <a:gd name="T60" fmla="*/ 583 w 867"/>
                    <a:gd name="T61" fmla="*/ 1503 h 3075"/>
                    <a:gd name="T62" fmla="*/ 592 w 867"/>
                    <a:gd name="T63" fmla="*/ 1550 h 3075"/>
                    <a:gd name="T64" fmla="*/ 592 w 867"/>
                    <a:gd name="T65" fmla="*/ 1550 h 3075"/>
                    <a:gd name="T66" fmla="*/ 867 w 867"/>
                    <a:gd name="T67" fmla="*/ 2889 h 3075"/>
                    <a:gd name="T68" fmla="*/ 839 w 867"/>
                    <a:gd name="T69" fmla="*/ 2911 h 3075"/>
                    <a:gd name="T70" fmla="*/ 743 w 867"/>
                    <a:gd name="T71" fmla="*/ 2446 h 3075"/>
                    <a:gd name="T72" fmla="*/ 526 w 867"/>
                    <a:gd name="T73" fmla="*/ 2523 h 3075"/>
                    <a:gd name="T74" fmla="*/ 627 w 867"/>
                    <a:gd name="T75" fmla="*/ 3042 h 3075"/>
                    <a:gd name="T76" fmla="*/ 592 w 867"/>
                    <a:gd name="T77" fmla="*/ 3075 h 3075"/>
                    <a:gd name="T78" fmla="*/ 91 w 867"/>
                    <a:gd name="T79" fmla="*/ 476 h 3075"/>
                    <a:gd name="T80" fmla="*/ 81 w 867"/>
                    <a:gd name="T81" fmla="*/ 420 h 3075"/>
                    <a:gd name="T82" fmla="*/ 81 w 867"/>
                    <a:gd name="T83" fmla="*/ 420 h 3075"/>
                    <a:gd name="T84" fmla="*/ 0 w 867"/>
                    <a:gd name="T85" fmla="*/ 0 h 30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867" h="3075">
                      <a:moveTo>
                        <a:pt x="653" y="2005"/>
                      </a:moveTo>
                      <a:lnTo>
                        <a:pt x="428" y="2014"/>
                      </a:lnTo>
                      <a:lnTo>
                        <a:pt x="516" y="2465"/>
                      </a:lnTo>
                      <a:lnTo>
                        <a:pt x="733" y="2398"/>
                      </a:lnTo>
                      <a:lnTo>
                        <a:pt x="653" y="2005"/>
                      </a:lnTo>
                      <a:close/>
                      <a:moveTo>
                        <a:pt x="328" y="1506"/>
                      </a:moveTo>
                      <a:lnTo>
                        <a:pt x="416" y="1958"/>
                      </a:lnTo>
                      <a:lnTo>
                        <a:pt x="642" y="1958"/>
                      </a:lnTo>
                      <a:lnTo>
                        <a:pt x="557" y="1544"/>
                      </a:lnTo>
                      <a:lnTo>
                        <a:pt x="328" y="1506"/>
                      </a:lnTo>
                      <a:close/>
                      <a:moveTo>
                        <a:pt x="230" y="1004"/>
                      </a:moveTo>
                      <a:lnTo>
                        <a:pt x="318" y="1449"/>
                      </a:lnTo>
                      <a:lnTo>
                        <a:pt x="548" y="1495"/>
                      </a:lnTo>
                      <a:lnTo>
                        <a:pt x="464" y="1086"/>
                      </a:lnTo>
                      <a:lnTo>
                        <a:pt x="230" y="1004"/>
                      </a:lnTo>
                      <a:close/>
                      <a:moveTo>
                        <a:pt x="131" y="495"/>
                      </a:moveTo>
                      <a:lnTo>
                        <a:pt x="219" y="948"/>
                      </a:lnTo>
                      <a:lnTo>
                        <a:pt x="453" y="1038"/>
                      </a:lnTo>
                      <a:lnTo>
                        <a:pt x="364" y="603"/>
                      </a:lnTo>
                      <a:lnTo>
                        <a:pt x="131" y="495"/>
                      </a:lnTo>
                      <a:close/>
                      <a:moveTo>
                        <a:pt x="0" y="0"/>
                      </a:moveTo>
                      <a:lnTo>
                        <a:pt x="39" y="21"/>
                      </a:lnTo>
                      <a:lnTo>
                        <a:pt x="120" y="439"/>
                      </a:lnTo>
                      <a:lnTo>
                        <a:pt x="355" y="555"/>
                      </a:lnTo>
                      <a:lnTo>
                        <a:pt x="279" y="188"/>
                      </a:lnTo>
                      <a:lnTo>
                        <a:pt x="315" y="205"/>
                      </a:lnTo>
                      <a:lnTo>
                        <a:pt x="389" y="571"/>
                      </a:lnTo>
                      <a:lnTo>
                        <a:pt x="389" y="571"/>
                      </a:lnTo>
                      <a:lnTo>
                        <a:pt x="398" y="611"/>
                      </a:lnTo>
                      <a:lnTo>
                        <a:pt x="581" y="1503"/>
                      </a:lnTo>
                      <a:lnTo>
                        <a:pt x="583" y="1503"/>
                      </a:lnTo>
                      <a:lnTo>
                        <a:pt x="592" y="1550"/>
                      </a:lnTo>
                      <a:lnTo>
                        <a:pt x="592" y="1550"/>
                      </a:lnTo>
                      <a:lnTo>
                        <a:pt x="867" y="2889"/>
                      </a:lnTo>
                      <a:lnTo>
                        <a:pt x="839" y="2911"/>
                      </a:lnTo>
                      <a:lnTo>
                        <a:pt x="743" y="2446"/>
                      </a:lnTo>
                      <a:lnTo>
                        <a:pt x="526" y="2523"/>
                      </a:lnTo>
                      <a:lnTo>
                        <a:pt x="627" y="3042"/>
                      </a:lnTo>
                      <a:lnTo>
                        <a:pt x="592" y="3075"/>
                      </a:lnTo>
                      <a:lnTo>
                        <a:pt x="91" y="476"/>
                      </a:lnTo>
                      <a:lnTo>
                        <a:pt x="81" y="420"/>
                      </a:lnTo>
                      <a:lnTo>
                        <a:pt x="81" y="4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7" name="Freeform 40">
                  <a:extLst>
                    <a:ext uri="{FF2B5EF4-FFF2-40B4-BE49-F238E27FC236}">
                      <a16:creationId xmlns:a16="http://schemas.microsoft.com/office/drawing/2014/main" id="{1624C314-EC10-4A29-A692-901AE26B6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5063" y="2124075"/>
                  <a:ext cx="369888" cy="182563"/>
                </a:xfrm>
                <a:custGeom>
                  <a:avLst/>
                  <a:gdLst>
                    <a:gd name="T0" fmla="*/ 0 w 233"/>
                    <a:gd name="T1" fmla="*/ 0 h 115"/>
                    <a:gd name="T2" fmla="*/ 233 w 233"/>
                    <a:gd name="T3" fmla="*/ 108 h 115"/>
                    <a:gd name="T4" fmla="*/ 161 w 233"/>
                    <a:gd name="T5" fmla="*/ 115 h 115"/>
                    <a:gd name="T6" fmla="*/ 9 w 233"/>
                    <a:gd name="T7" fmla="*/ 47 h 115"/>
                    <a:gd name="T8" fmla="*/ 0 w 233"/>
                    <a:gd name="T9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" h="115">
                      <a:moveTo>
                        <a:pt x="0" y="0"/>
                      </a:moveTo>
                      <a:lnTo>
                        <a:pt x="233" y="108"/>
                      </a:lnTo>
                      <a:lnTo>
                        <a:pt x="161" y="115"/>
                      </a:lnTo>
                      <a:lnTo>
                        <a:pt x="9" y="4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8" name="Freeform 41">
                  <a:extLst>
                    <a:ext uri="{FF2B5EF4-FFF2-40B4-BE49-F238E27FC236}">
                      <a16:creationId xmlns:a16="http://schemas.microsoft.com/office/drawing/2014/main" id="{BD58EC65-6A30-4C8F-AB9D-73A4A212C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12226" y="2932113"/>
                  <a:ext cx="371475" cy="149225"/>
                </a:xfrm>
                <a:custGeom>
                  <a:avLst/>
                  <a:gdLst>
                    <a:gd name="T0" fmla="*/ 0 w 234"/>
                    <a:gd name="T1" fmla="*/ 0 h 94"/>
                    <a:gd name="T2" fmla="*/ 234 w 234"/>
                    <a:gd name="T3" fmla="*/ 82 h 94"/>
                    <a:gd name="T4" fmla="*/ 158 w 234"/>
                    <a:gd name="T5" fmla="*/ 94 h 94"/>
                    <a:gd name="T6" fmla="*/ 10 w 234"/>
                    <a:gd name="T7" fmla="*/ 46 h 94"/>
                    <a:gd name="T8" fmla="*/ 0 w 234"/>
                    <a:gd name="T9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4" h="94">
                      <a:moveTo>
                        <a:pt x="0" y="0"/>
                      </a:moveTo>
                      <a:lnTo>
                        <a:pt x="234" y="82"/>
                      </a:lnTo>
                      <a:lnTo>
                        <a:pt x="158" y="94"/>
                      </a:lnTo>
                      <a:lnTo>
                        <a:pt x="10" y="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39" name="Freeform 42">
                  <a:extLst>
                    <a:ext uri="{FF2B5EF4-FFF2-40B4-BE49-F238E27FC236}">
                      <a16:creationId xmlns:a16="http://schemas.microsoft.com/office/drawing/2014/main" id="{E9552313-0189-4ED7-AC1E-E452A63B7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67801" y="3729038"/>
                  <a:ext cx="368300" cy="69850"/>
                </a:xfrm>
                <a:custGeom>
                  <a:avLst/>
                  <a:gdLst>
                    <a:gd name="T0" fmla="*/ 0 w 232"/>
                    <a:gd name="T1" fmla="*/ 0 h 44"/>
                    <a:gd name="T2" fmla="*/ 232 w 232"/>
                    <a:gd name="T3" fmla="*/ 38 h 44"/>
                    <a:gd name="T4" fmla="*/ 144 w 232"/>
                    <a:gd name="T5" fmla="*/ 44 h 44"/>
                    <a:gd name="T6" fmla="*/ 4 w 232"/>
                    <a:gd name="T7" fmla="*/ 22 h 44"/>
                    <a:gd name="T8" fmla="*/ 0 w 232"/>
                    <a:gd name="T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44">
                      <a:moveTo>
                        <a:pt x="0" y="0"/>
                      </a:moveTo>
                      <a:lnTo>
                        <a:pt x="232" y="38"/>
                      </a:lnTo>
                      <a:lnTo>
                        <a:pt x="144" y="44"/>
                      </a:lnTo>
                      <a:lnTo>
                        <a:pt x="4" y="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0" name="Freeform 43">
                  <a:extLst>
                    <a:ext uri="{FF2B5EF4-FFF2-40B4-BE49-F238E27FC236}">
                      <a16:creationId xmlns:a16="http://schemas.microsoft.com/office/drawing/2014/main" id="{AEC09881-97B5-4CF1-B5FD-B1B7C66606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26551" y="4521200"/>
                  <a:ext cx="357188" cy="26988"/>
                </a:xfrm>
                <a:custGeom>
                  <a:avLst/>
                  <a:gdLst>
                    <a:gd name="T0" fmla="*/ 225 w 225"/>
                    <a:gd name="T1" fmla="*/ 0 h 17"/>
                    <a:gd name="T2" fmla="*/ 138 w 225"/>
                    <a:gd name="T3" fmla="*/ 12 h 17"/>
                    <a:gd name="T4" fmla="*/ 1 w 225"/>
                    <a:gd name="T5" fmla="*/ 17 h 17"/>
                    <a:gd name="T6" fmla="*/ 0 w 225"/>
                    <a:gd name="T7" fmla="*/ 9 h 17"/>
                    <a:gd name="T8" fmla="*/ 225 w 225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5" h="17">
                      <a:moveTo>
                        <a:pt x="225" y="0"/>
                      </a:moveTo>
                      <a:lnTo>
                        <a:pt x="138" y="12"/>
                      </a:lnTo>
                      <a:lnTo>
                        <a:pt x="1" y="17"/>
                      </a:lnTo>
                      <a:lnTo>
                        <a:pt x="0" y="9"/>
                      </a:lnTo>
                      <a:lnTo>
                        <a:pt x="225" y="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41" name="Freeform 44">
                  <a:extLst>
                    <a:ext uri="{FF2B5EF4-FFF2-40B4-BE49-F238E27FC236}">
                      <a16:creationId xmlns:a16="http://schemas.microsoft.com/office/drawing/2014/main" id="{721A0B66-5194-462D-9654-B6F40DFB5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58313" y="5145088"/>
                  <a:ext cx="352425" cy="106363"/>
                </a:xfrm>
                <a:custGeom>
                  <a:avLst/>
                  <a:gdLst>
                    <a:gd name="T0" fmla="*/ 222 w 222"/>
                    <a:gd name="T1" fmla="*/ 0 h 67"/>
                    <a:gd name="T2" fmla="*/ 5 w 222"/>
                    <a:gd name="T3" fmla="*/ 67 h 67"/>
                    <a:gd name="T4" fmla="*/ 0 w 222"/>
                    <a:gd name="T5" fmla="*/ 48 h 67"/>
                    <a:gd name="T6" fmla="*/ 131 w 222"/>
                    <a:gd name="T7" fmla="*/ 9 h 67"/>
                    <a:gd name="T8" fmla="*/ 222 w 222"/>
                    <a:gd name="T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" h="67">
                      <a:moveTo>
                        <a:pt x="222" y="0"/>
                      </a:moveTo>
                      <a:lnTo>
                        <a:pt x="5" y="67"/>
                      </a:lnTo>
                      <a:lnTo>
                        <a:pt x="0" y="48"/>
                      </a:lnTo>
                      <a:lnTo>
                        <a:pt x="131" y="9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7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</p:grpSp>
        <p:sp>
          <p:nvSpPr>
            <p:cNvPr id="52" name="Content Placeholder 4">
              <a:extLst>
                <a:ext uri="{FF2B5EF4-FFF2-40B4-BE49-F238E27FC236}">
                  <a16:creationId xmlns:a16="http://schemas.microsoft.com/office/drawing/2014/main" id="{2A207520-DBE4-4622-BF8D-B110B61070B5}"/>
                </a:ext>
              </a:extLst>
            </p:cNvPr>
            <p:cNvSpPr txBox="1">
              <a:spLocks/>
            </p:cNvSpPr>
            <p:nvPr/>
          </p:nvSpPr>
          <p:spPr>
            <a:xfrm>
              <a:off x="1432356" y="1641007"/>
              <a:ext cx="3485140" cy="60944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kern="0" dirty="0">
                  <a:solidFill>
                    <a:prstClr val="white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Many, many, many departments to work with</a:t>
              </a:r>
              <a:endParaRPr lang="en-US" sz="2800" dirty="0">
                <a:solidFill>
                  <a:prstClr val="whit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53" name="Content Placeholder 4">
              <a:extLst>
                <a:ext uri="{FF2B5EF4-FFF2-40B4-BE49-F238E27FC236}">
                  <a16:creationId xmlns:a16="http://schemas.microsoft.com/office/drawing/2014/main" id="{C6B63414-6A02-4C48-960D-D6CB4CE4A20C}"/>
                </a:ext>
              </a:extLst>
            </p:cNvPr>
            <p:cNvSpPr txBox="1">
              <a:spLocks/>
            </p:cNvSpPr>
            <p:nvPr/>
          </p:nvSpPr>
          <p:spPr>
            <a:xfrm>
              <a:off x="1432356" y="2522703"/>
              <a:ext cx="3123386" cy="60944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kern="0" dirty="0">
                  <a:solidFill>
                    <a:prstClr val="white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“Can’t we just buy this?”</a:t>
              </a:r>
              <a:endParaRPr lang="en-US" sz="2800" dirty="0">
                <a:solidFill>
                  <a:prstClr val="whit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</p:txBody>
        </p:sp>
        <p:sp>
          <p:nvSpPr>
            <p:cNvPr id="54" name="Content Placeholder 4">
              <a:extLst>
                <a:ext uri="{FF2B5EF4-FFF2-40B4-BE49-F238E27FC236}">
                  <a16:creationId xmlns:a16="http://schemas.microsoft.com/office/drawing/2014/main" id="{8FA275F8-0106-4C71-8B2B-43D3045C1100}"/>
                </a:ext>
              </a:extLst>
            </p:cNvPr>
            <p:cNvSpPr txBox="1">
              <a:spLocks/>
            </p:cNvSpPr>
            <p:nvPr/>
          </p:nvSpPr>
          <p:spPr>
            <a:xfrm>
              <a:off x="1432356" y="3385797"/>
              <a:ext cx="3634325" cy="609441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kern="0" dirty="0">
                  <a:solidFill>
                    <a:prstClr val="white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Development was a new muscle</a:t>
              </a:r>
            </a:p>
          </p:txBody>
        </p:sp>
        <p:sp>
          <p:nvSpPr>
            <p:cNvPr id="55" name="Content Placeholder 4">
              <a:extLst>
                <a:ext uri="{FF2B5EF4-FFF2-40B4-BE49-F238E27FC236}">
                  <a16:creationId xmlns:a16="http://schemas.microsoft.com/office/drawing/2014/main" id="{F51C3C5A-5475-4F8F-A60C-E909E99C979C}"/>
                </a:ext>
              </a:extLst>
            </p:cNvPr>
            <p:cNvSpPr txBox="1">
              <a:spLocks/>
            </p:cNvSpPr>
            <p:nvPr/>
          </p:nvSpPr>
          <p:spPr>
            <a:xfrm>
              <a:off x="1472032" y="4326170"/>
              <a:ext cx="3756534" cy="60944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kern="0" dirty="0">
                  <a:solidFill>
                    <a:prstClr val="white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Shifting technology stack to more DevOps-friendly; the CI/CD Pipeline</a:t>
              </a:r>
            </a:p>
          </p:txBody>
        </p:sp>
        <p:sp>
          <p:nvSpPr>
            <p:cNvPr id="56" name="Content Placeholder 4">
              <a:extLst>
                <a:ext uri="{FF2B5EF4-FFF2-40B4-BE49-F238E27FC236}">
                  <a16:creationId xmlns:a16="http://schemas.microsoft.com/office/drawing/2014/main" id="{5E3DA159-2E17-4273-9531-55439EBFCF55}"/>
                </a:ext>
              </a:extLst>
            </p:cNvPr>
            <p:cNvSpPr txBox="1">
              <a:spLocks/>
            </p:cNvSpPr>
            <p:nvPr/>
          </p:nvSpPr>
          <p:spPr>
            <a:xfrm>
              <a:off x="1472032" y="5212766"/>
              <a:ext cx="3594649" cy="60944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kern="0" dirty="0">
                  <a:solidFill>
                    <a:prstClr val="white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Breaking down traditional thinking in delivering projects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B409736-F79C-48E6-A9E5-207DB2511300}"/>
                </a:ext>
              </a:extLst>
            </p:cNvPr>
            <p:cNvGrpSpPr/>
            <p:nvPr/>
          </p:nvGrpSpPr>
          <p:grpSpPr>
            <a:xfrm>
              <a:off x="9610435" y="1900242"/>
              <a:ext cx="2011156" cy="4232678"/>
              <a:chOff x="4446428" y="1524000"/>
              <a:chExt cx="2011680" cy="4233781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29EE716-0929-418E-A646-66DC479955C4}"/>
                  </a:ext>
                </a:extLst>
              </p:cNvPr>
              <p:cNvGrpSpPr/>
              <p:nvPr/>
            </p:nvGrpSpPr>
            <p:grpSpPr>
              <a:xfrm>
                <a:off x="4571999" y="1524000"/>
                <a:ext cx="1597026" cy="4124325"/>
                <a:chOff x="3732213" y="1524000"/>
                <a:chExt cx="1597026" cy="4124325"/>
              </a:xfrm>
            </p:grpSpPr>
            <p:sp>
              <p:nvSpPr>
                <p:cNvPr id="60" name="Freeform 6">
                  <a:extLst>
                    <a:ext uri="{FF2B5EF4-FFF2-40B4-BE49-F238E27FC236}">
                      <a16:creationId xmlns:a16="http://schemas.microsoft.com/office/drawing/2014/main" id="{B8F3D414-3B61-4988-A70B-06C534F40B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59276" y="2782888"/>
                  <a:ext cx="506413" cy="796925"/>
                </a:xfrm>
                <a:custGeom>
                  <a:avLst/>
                  <a:gdLst/>
                  <a:ahLst/>
                  <a:cxnLst>
                    <a:cxn ang="0">
                      <a:pos x="268" y="0"/>
                    </a:cxn>
                    <a:cxn ang="0">
                      <a:pos x="319" y="442"/>
                    </a:cxn>
                    <a:cxn ang="0">
                      <a:pos x="86" y="502"/>
                    </a:cxn>
                    <a:cxn ang="0">
                      <a:pos x="0" y="26"/>
                    </a:cxn>
                    <a:cxn ang="0">
                      <a:pos x="2" y="26"/>
                    </a:cxn>
                    <a:cxn ang="0">
                      <a:pos x="10" y="25"/>
                    </a:cxn>
                    <a:cxn ang="0">
                      <a:pos x="22" y="25"/>
                    </a:cxn>
                    <a:cxn ang="0">
                      <a:pos x="39" y="24"/>
                    </a:cxn>
                    <a:cxn ang="0">
                      <a:pos x="59" y="23"/>
                    </a:cxn>
                    <a:cxn ang="0">
                      <a:pos x="83" y="21"/>
                    </a:cxn>
                    <a:cxn ang="0">
                      <a:pos x="110" y="19"/>
                    </a:cxn>
                    <a:cxn ang="0">
                      <a:pos x="139" y="16"/>
                    </a:cxn>
                    <a:cxn ang="0">
                      <a:pos x="170" y="13"/>
                    </a:cxn>
                    <a:cxn ang="0">
                      <a:pos x="201" y="9"/>
                    </a:cxn>
                    <a:cxn ang="0">
                      <a:pos x="234" y="5"/>
                    </a:cxn>
                    <a:cxn ang="0">
                      <a:pos x="268" y="0"/>
                    </a:cxn>
                  </a:cxnLst>
                  <a:rect l="0" t="0" r="r" b="b"/>
                  <a:pathLst>
                    <a:path w="319" h="502">
                      <a:moveTo>
                        <a:pt x="268" y="0"/>
                      </a:moveTo>
                      <a:lnTo>
                        <a:pt x="319" y="442"/>
                      </a:lnTo>
                      <a:lnTo>
                        <a:pt x="86" y="502"/>
                      </a:lnTo>
                      <a:lnTo>
                        <a:pt x="0" y="26"/>
                      </a:lnTo>
                      <a:lnTo>
                        <a:pt x="2" y="26"/>
                      </a:lnTo>
                      <a:lnTo>
                        <a:pt x="10" y="25"/>
                      </a:lnTo>
                      <a:lnTo>
                        <a:pt x="22" y="25"/>
                      </a:lnTo>
                      <a:lnTo>
                        <a:pt x="39" y="24"/>
                      </a:lnTo>
                      <a:lnTo>
                        <a:pt x="59" y="23"/>
                      </a:lnTo>
                      <a:lnTo>
                        <a:pt x="83" y="21"/>
                      </a:lnTo>
                      <a:lnTo>
                        <a:pt x="110" y="19"/>
                      </a:lnTo>
                      <a:lnTo>
                        <a:pt x="139" y="16"/>
                      </a:lnTo>
                      <a:lnTo>
                        <a:pt x="170" y="13"/>
                      </a:lnTo>
                      <a:lnTo>
                        <a:pt x="201" y="9"/>
                      </a:lnTo>
                      <a:lnTo>
                        <a:pt x="234" y="5"/>
                      </a:lnTo>
                      <a:lnTo>
                        <a:pt x="268" y="0"/>
                      </a:lnTo>
                      <a:close/>
                    </a:path>
                  </a:pathLst>
                </a:custGeom>
                <a:solidFill>
                  <a:srgbClr val="F4F8F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2FC66CDE-2238-405F-A257-8DF73176F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9738" y="4044950"/>
                  <a:ext cx="666750" cy="1539875"/>
                </a:xfrm>
                <a:custGeom>
                  <a:avLst/>
                  <a:gdLst/>
                  <a:ahLst/>
                  <a:cxnLst>
                    <a:cxn ang="0">
                      <a:pos x="292" y="6"/>
                    </a:cxn>
                    <a:cxn ang="0">
                      <a:pos x="420" y="55"/>
                    </a:cxn>
                    <a:cxn ang="0">
                      <a:pos x="418" y="75"/>
                    </a:cxn>
                    <a:cxn ang="0">
                      <a:pos x="415" y="109"/>
                    </a:cxn>
                    <a:cxn ang="0">
                      <a:pos x="411" y="157"/>
                    </a:cxn>
                    <a:cxn ang="0">
                      <a:pos x="407" y="213"/>
                    </a:cxn>
                    <a:cxn ang="0">
                      <a:pos x="398" y="337"/>
                    </a:cxn>
                    <a:cxn ang="0">
                      <a:pos x="394" y="398"/>
                    </a:cxn>
                    <a:cxn ang="0">
                      <a:pos x="390" y="453"/>
                    </a:cxn>
                    <a:cxn ang="0">
                      <a:pos x="388" y="500"/>
                    </a:cxn>
                    <a:cxn ang="0">
                      <a:pos x="387" y="541"/>
                    </a:cxn>
                    <a:cxn ang="0">
                      <a:pos x="386" y="620"/>
                    </a:cxn>
                    <a:cxn ang="0">
                      <a:pos x="387" y="768"/>
                    </a:cxn>
                    <a:cxn ang="0">
                      <a:pos x="388" y="879"/>
                    </a:cxn>
                    <a:cxn ang="0">
                      <a:pos x="258" y="970"/>
                    </a:cxn>
                    <a:cxn ang="0">
                      <a:pos x="253" y="920"/>
                    </a:cxn>
                    <a:cxn ang="0">
                      <a:pos x="251" y="853"/>
                    </a:cxn>
                    <a:cxn ang="0">
                      <a:pos x="249" y="775"/>
                    </a:cxn>
                    <a:cxn ang="0">
                      <a:pos x="250" y="649"/>
                    </a:cxn>
                    <a:cxn ang="0">
                      <a:pos x="251" y="566"/>
                    </a:cxn>
                    <a:cxn ang="0">
                      <a:pos x="254" y="491"/>
                    </a:cxn>
                    <a:cxn ang="0">
                      <a:pos x="256" y="430"/>
                    </a:cxn>
                    <a:cxn ang="0">
                      <a:pos x="262" y="344"/>
                    </a:cxn>
                    <a:cxn ang="0">
                      <a:pos x="266" y="287"/>
                    </a:cxn>
                    <a:cxn ang="0">
                      <a:pos x="269" y="240"/>
                    </a:cxn>
                    <a:cxn ang="0">
                      <a:pos x="272" y="205"/>
                    </a:cxn>
                    <a:cxn ang="0">
                      <a:pos x="273" y="185"/>
                    </a:cxn>
                    <a:cxn ang="0">
                      <a:pos x="154" y="186"/>
                    </a:cxn>
                    <a:cxn ang="0">
                      <a:pos x="159" y="234"/>
                    </a:cxn>
                    <a:cxn ang="0">
                      <a:pos x="163" y="300"/>
                    </a:cxn>
                    <a:cxn ang="0">
                      <a:pos x="165" y="377"/>
                    </a:cxn>
                    <a:cxn ang="0">
                      <a:pos x="166" y="461"/>
                    </a:cxn>
                    <a:cxn ang="0">
                      <a:pos x="165" y="687"/>
                    </a:cxn>
                    <a:cxn ang="0">
                      <a:pos x="165" y="745"/>
                    </a:cxn>
                    <a:cxn ang="0">
                      <a:pos x="163" y="803"/>
                    </a:cxn>
                    <a:cxn ang="0">
                      <a:pos x="160" y="857"/>
                    </a:cxn>
                    <a:cxn ang="0">
                      <a:pos x="157" y="902"/>
                    </a:cxn>
                    <a:cxn ang="0">
                      <a:pos x="154" y="935"/>
                    </a:cxn>
                    <a:cxn ang="0">
                      <a:pos x="152" y="953"/>
                    </a:cxn>
                    <a:cxn ang="0">
                      <a:pos x="20" y="917"/>
                    </a:cxn>
                    <a:cxn ang="0">
                      <a:pos x="21" y="907"/>
                    </a:cxn>
                    <a:cxn ang="0">
                      <a:pos x="22" y="876"/>
                    </a:cxn>
                    <a:cxn ang="0">
                      <a:pos x="24" y="828"/>
                    </a:cxn>
                    <a:cxn ang="0">
                      <a:pos x="25" y="764"/>
                    </a:cxn>
                    <a:cxn ang="0">
                      <a:pos x="26" y="642"/>
                    </a:cxn>
                    <a:cxn ang="0">
                      <a:pos x="24" y="546"/>
                    </a:cxn>
                    <a:cxn ang="0">
                      <a:pos x="21" y="468"/>
                    </a:cxn>
                    <a:cxn ang="0">
                      <a:pos x="17" y="387"/>
                    </a:cxn>
                    <a:cxn ang="0">
                      <a:pos x="14" y="308"/>
                    </a:cxn>
                    <a:cxn ang="0">
                      <a:pos x="10" y="234"/>
                    </a:cxn>
                    <a:cxn ang="0">
                      <a:pos x="7" y="168"/>
                    </a:cxn>
                    <a:cxn ang="0">
                      <a:pos x="4" y="114"/>
                    </a:cxn>
                    <a:cxn ang="0">
                      <a:pos x="2" y="75"/>
                    </a:cxn>
                    <a:cxn ang="0">
                      <a:pos x="0" y="54"/>
                    </a:cxn>
                    <a:cxn ang="0">
                      <a:pos x="241" y="0"/>
                    </a:cxn>
                  </a:cxnLst>
                  <a:rect l="0" t="0" r="r" b="b"/>
                  <a:pathLst>
                    <a:path w="420" h="970">
                      <a:moveTo>
                        <a:pt x="241" y="0"/>
                      </a:moveTo>
                      <a:lnTo>
                        <a:pt x="292" y="6"/>
                      </a:lnTo>
                      <a:lnTo>
                        <a:pt x="420" y="53"/>
                      </a:lnTo>
                      <a:lnTo>
                        <a:pt x="420" y="55"/>
                      </a:lnTo>
                      <a:lnTo>
                        <a:pt x="419" y="63"/>
                      </a:lnTo>
                      <a:lnTo>
                        <a:pt x="418" y="75"/>
                      </a:lnTo>
                      <a:lnTo>
                        <a:pt x="417" y="91"/>
                      </a:lnTo>
                      <a:lnTo>
                        <a:pt x="415" y="109"/>
                      </a:lnTo>
                      <a:lnTo>
                        <a:pt x="414" y="131"/>
                      </a:lnTo>
                      <a:lnTo>
                        <a:pt x="411" y="157"/>
                      </a:lnTo>
                      <a:lnTo>
                        <a:pt x="409" y="184"/>
                      </a:lnTo>
                      <a:lnTo>
                        <a:pt x="407" y="213"/>
                      </a:lnTo>
                      <a:lnTo>
                        <a:pt x="403" y="274"/>
                      </a:lnTo>
                      <a:lnTo>
                        <a:pt x="398" y="337"/>
                      </a:lnTo>
                      <a:lnTo>
                        <a:pt x="395" y="368"/>
                      </a:lnTo>
                      <a:lnTo>
                        <a:pt x="394" y="398"/>
                      </a:lnTo>
                      <a:lnTo>
                        <a:pt x="391" y="427"/>
                      </a:lnTo>
                      <a:lnTo>
                        <a:pt x="390" y="453"/>
                      </a:lnTo>
                      <a:lnTo>
                        <a:pt x="389" y="478"/>
                      </a:lnTo>
                      <a:lnTo>
                        <a:pt x="388" y="500"/>
                      </a:lnTo>
                      <a:lnTo>
                        <a:pt x="388" y="519"/>
                      </a:lnTo>
                      <a:lnTo>
                        <a:pt x="387" y="541"/>
                      </a:lnTo>
                      <a:lnTo>
                        <a:pt x="387" y="591"/>
                      </a:lnTo>
                      <a:lnTo>
                        <a:pt x="386" y="620"/>
                      </a:lnTo>
                      <a:lnTo>
                        <a:pt x="386" y="738"/>
                      </a:lnTo>
                      <a:lnTo>
                        <a:pt x="387" y="768"/>
                      </a:lnTo>
                      <a:lnTo>
                        <a:pt x="387" y="863"/>
                      </a:lnTo>
                      <a:lnTo>
                        <a:pt x="388" y="879"/>
                      </a:lnTo>
                      <a:lnTo>
                        <a:pt x="388" y="902"/>
                      </a:lnTo>
                      <a:lnTo>
                        <a:pt x="258" y="970"/>
                      </a:lnTo>
                      <a:lnTo>
                        <a:pt x="255" y="947"/>
                      </a:lnTo>
                      <a:lnTo>
                        <a:pt x="253" y="920"/>
                      </a:lnTo>
                      <a:lnTo>
                        <a:pt x="251" y="888"/>
                      </a:lnTo>
                      <a:lnTo>
                        <a:pt x="251" y="853"/>
                      </a:lnTo>
                      <a:lnTo>
                        <a:pt x="250" y="815"/>
                      </a:lnTo>
                      <a:lnTo>
                        <a:pt x="249" y="775"/>
                      </a:lnTo>
                      <a:lnTo>
                        <a:pt x="249" y="691"/>
                      </a:lnTo>
                      <a:lnTo>
                        <a:pt x="250" y="649"/>
                      </a:lnTo>
                      <a:lnTo>
                        <a:pt x="251" y="607"/>
                      </a:lnTo>
                      <a:lnTo>
                        <a:pt x="251" y="566"/>
                      </a:lnTo>
                      <a:lnTo>
                        <a:pt x="252" y="527"/>
                      </a:lnTo>
                      <a:lnTo>
                        <a:pt x="254" y="491"/>
                      </a:lnTo>
                      <a:lnTo>
                        <a:pt x="254" y="458"/>
                      </a:lnTo>
                      <a:lnTo>
                        <a:pt x="256" y="430"/>
                      </a:lnTo>
                      <a:lnTo>
                        <a:pt x="258" y="405"/>
                      </a:lnTo>
                      <a:lnTo>
                        <a:pt x="262" y="344"/>
                      </a:lnTo>
                      <a:lnTo>
                        <a:pt x="264" y="315"/>
                      </a:lnTo>
                      <a:lnTo>
                        <a:pt x="266" y="287"/>
                      </a:lnTo>
                      <a:lnTo>
                        <a:pt x="268" y="263"/>
                      </a:lnTo>
                      <a:lnTo>
                        <a:pt x="269" y="240"/>
                      </a:lnTo>
                      <a:lnTo>
                        <a:pt x="271" y="220"/>
                      </a:lnTo>
                      <a:lnTo>
                        <a:pt x="272" y="205"/>
                      </a:lnTo>
                      <a:lnTo>
                        <a:pt x="273" y="193"/>
                      </a:lnTo>
                      <a:lnTo>
                        <a:pt x="273" y="185"/>
                      </a:lnTo>
                      <a:lnTo>
                        <a:pt x="273" y="183"/>
                      </a:lnTo>
                      <a:lnTo>
                        <a:pt x="154" y="186"/>
                      </a:lnTo>
                      <a:lnTo>
                        <a:pt x="157" y="208"/>
                      </a:lnTo>
                      <a:lnTo>
                        <a:pt x="159" y="234"/>
                      </a:lnTo>
                      <a:lnTo>
                        <a:pt x="162" y="265"/>
                      </a:lnTo>
                      <a:lnTo>
                        <a:pt x="163" y="300"/>
                      </a:lnTo>
                      <a:lnTo>
                        <a:pt x="164" y="338"/>
                      </a:lnTo>
                      <a:lnTo>
                        <a:pt x="165" y="377"/>
                      </a:lnTo>
                      <a:lnTo>
                        <a:pt x="165" y="418"/>
                      </a:lnTo>
                      <a:lnTo>
                        <a:pt x="166" y="461"/>
                      </a:lnTo>
                      <a:lnTo>
                        <a:pt x="166" y="656"/>
                      </a:lnTo>
                      <a:lnTo>
                        <a:pt x="165" y="687"/>
                      </a:lnTo>
                      <a:lnTo>
                        <a:pt x="165" y="714"/>
                      </a:lnTo>
                      <a:lnTo>
                        <a:pt x="165" y="745"/>
                      </a:lnTo>
                      <a:lnTo>
                        <a:pt x="164" y="775"/>
                      </a:lnTo>
                      <a:lnTo>
                        <a:pt x="163" y="803"/>
                      </a:lnTo>
                      <a:lnTo>
                        <a:pt x="162" y="831"/>
                      </a:lnTo>
                      <a:lnTo>
                        <a:pt x="160" y="857"/>
                      </a:lnTo>
                      <a:lnTo>
                        <a:pt x="158" y="881"/>
                      </a:lnTo>
                      <a:lnTo>
                        <a:pt x="157" y="902"/>
                      </a:lnTo>
                      <a:lnTo>
                        <a:pt x="155" y="920"/>
                      </a:lnTo>
                      <a:lnTo>
                        <a:pt x="154" y="935"/>
                      </a:lnTo>
                      <a:lnTo>
                        <a:pt x="153" y="946"/>
                      </a:lnTo>
                      <a:lnTo>
                        <a:pt x="152" y="953"/>
                      </a:lnTo>
                      <a:lnTo>
                        <a:pt x="152" y="956"/>
                      </a:lnTo>
                      <a:lnTo>
                        <a:pt x="20" y="917"/>
                      </a:lnTo>
                      <a:lnTo>
                        <a:pt x="20" y="915"/>
                      </a:lnTo>
                      <a:lnTo>
                        <a:pt x="21" y="907"/>
                      </a:lnTo>
                      <a:lnTo>
                        <a:pt x="21" y="894"/>
                      </a:lnTo>
                      <a:lnTo>
                        <a:pt x="22" y="876"/>
                      </a:lnTo>
                      <a:lnTo>
                        <a:pt x="23" y="854"/>
                      </a:lnTo>
                      <a:lnTo>
                        <a:pt x="24" y="828"/>
                      </a:lnTo>
                      <a:lnTo>
                        <a:pt x="24" y="798"/>
                      </a:lnTo>
                      <a:lnTo>
                        <a:pt x="25" y="764"/>
                      </a:lnTo>
                      <a:lnTo>
                        <a:pt x="26" y="727"/>
                      </a:lnTo>
                      <a:lnTo>
                        <a:pt x="26" y="642"/>
                      </a:lnTo>
                      <a:lnTo>
                        <a:pt x="25" y="595"/>
                      </a:lnTo>
                      <a:lnTo>
                        <a:pt x="24" y="546"/>
                      </a:lnTo>
                      <a:lnTo>
                        <a:pt x="22" y="507"/>
                      </a:lnTo>
                      <a:lnTo>
                        <a:pt x="21" y="468"/>
                      </a:lnTo>
                      <a:lnTo>
                        <a:pt x="20" y="427"/>
                      </a:lnTo>
                      <a:lnTo>
                        <a:pt x="17" y="387"/>
                      </a:lnTo>
                      <a:lnTo>
                        <a:pt x="16" y="346"/>
                      </a:lnTo>
                      <a:lnTo>
                        <a:pt x="14" y="308"/>
                      </a:lnTo>
                      <a:lnTo>
                        <a:pt x="13" y="270"/>
                      </a:lnTo>
                      <a:lnTo>
                        <a:pt x="10" y="234"/>
                      </a:lnTo>
                      <a:lnTo>
                        <a:pt x="9" y="199"/>
                      </a:lnTo>
                      <a:lnTo>
                        <a:pt x="7" y="168"/>
                      </a:lnTo>
                      <a:lnTo>
                        <a:pt x="6" y="139"/>
                      </a:lnTo>
                      <a:lnTo>
                        <a:pt x="4" y="114"/>
                      </a:lnTo>
                      <a:lnTo>
                        <a:pt x="2" y="92"/>
                      </a:lnTo>
                      <a:lnTo>
                        <a:pt x="2" y="75"/>
                      </a:lnTo>
                      <a:lnTo>
                        <a:pt x="1" y="61"/>
                      </a:lnTo>
                      <a:lnTo>
                        <a:pt x="0" y="54"/>
                      </a:lnTo>
                      <a:lnTo>
                        <a:pt x="0" y="50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CA3578C6-887F-4EF3-AAE2-BA080C3D6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3701" y="5438775"/>
                  <a:ext cx="300038" cy="193675"/>
                </a:xfrm>
                <a:custGeom>
                  <a:avLst/>
                  <a:gdLst/>
                  <a:ahLst/>
                  <a:cxnLst>
                    <a:cxn ang="0">
                      <a:pos x="92" y="0"/>
                    </a:cxn>
                    <a:cxn ang="0">
                      <a:pos x="110" y="1"/>
                    </a:cxn>
                    <a:cxn ang="0">
                      <a:pos x="126" y="5"/>
                    </a:cxn>
                    <a:cxn ang="0">
                      <a:pos x="139" y="10"/>
                    </a:cxn>
                    <a:cxn ang="0">
                      <a:pos x="151" y="17"/>
                    </a:cxn>
                    <a:cxn ang="0">
                      <a:pos x="161" y="27"/>
                    </a:cxn>
                    <a:cxn ang="0">
                      <a:pos x="168" y="37"/>
                    </a:cxn>
                    <a:cxn ang="0">
                      <a:pos x="175" y="48"/>
                    </a:cxn>
                    <a:cxn ang="0">
                      <a:pos x="179" y="58"/>
                    </a:cxn>
                    <a:cxn ang="0">
                      <a:pos x="183" y="69"/>
                    </a:cxn>
                    <a:cxn ang="0">
                      <a:pos x="186" y="79"/>
                    </a:cxn>
                    <a:cxn ang="0">
                      <a:pos x="187" y="89"/>
                    </a:cxn>
                    <a:cxn ang="0">
                      <a:pos x="188" y="97"/>
                    </a:cxn>
                    <a:cxn ang="0">
                      <a:pos x="189" y="103"/>
                    </a:cxn>
                    <a:cxn ang="0">
                      <a:pos x="189" y="108"/>
                    </a:cxn>
                    <a:cxn ang="0">
                      <a:pos x="187" y="109"/>
                    </a:cxn>
                    <a:cxn ang="0">
                      <a:pos x="180" y="110"/>
                    </a:cxn>
                    <a:cxn ang="0">
                      <a:pos x="171" y="112"/>
                    </a:cxn>
                    <a:cxn ang="0">
                      <a:pos x="158" y="115"/>
                    </a:cxn>
                    <a:cxn ang="0">
                      <a:pos x="142" y="117"/>
                    </a:cxn>
                    <a:cxn ang="0">
                      <a:pos x="124" y="119"/>
                    </a:cxn>
                    <a:cxn ang="0">
                      <a:pos x="105" y="121"/>
                    </a:cxn>
                    <a:cxn ang="0">
                      <a:pos x="83" y="122"/>
                    </a:cxn>
                    <a:cxn ang="0">
                      <a:pos x="61" y="122"/>
                    </a:cxn>
                    <a:cxn ang="0">
                      <a:pos x="44" y="121"/>
                    </a:cxn>
                    <a:cxn ang="0">
                      <a:pos x="30" y="120"/>
                    </a:cxn>
                    <a:cxn ang="0">
                      <a:pos x="19" y="117"/>
                    </a:cxn>
                    <a:cxn ang="0">
                      <a:pos x="11" y="115"/>
                    </a:cxn>
                    <a:cxn ang="0">
                      <a:pos x="5" y="112"/>
                    </a:cxn>
                    <a:cxn ang="0">
                      <a:pos x="2" y="110"/>
                    </a:cxn>
                    <a:cxn ang="0">
                      <a:pos x="1" y="109"/>
                    </a:cxn>
                    <a:cxn ang="0">
                      <a:pos x="0" y="108"/>
                    </a:cxn>
                    <a:cxn ang="0">
                      <a:pos x="0" y="96"/>
                    </a:cxn>
                    <a:cxn ang="0">
                      <a:pos x="2" y="88"/>
                    </a:cxn>
                    <a:cxn ang="0">
                      <a:pos x="3" y="78"/>
                    </a:cxn>
                    <a:cxn ang="0">
                      <a:pos x="5" y="67"/>
                    </a:cxn>
                    <a:cxn ang="0">
                      <a:pos x="9" y="56"/>
                    </a:cxn>
                    <a:cxn ang="0">
                      <a:pos x="15" y="44"/>
                    </a:cxn>
                    <a:cxn ang="0">
                      <a:pos x="22" y="33"/>
                    </a:cxn>
                    <a:cxn ang="0">
                      <a:pos x="31" y="23"/>
                    </a:cxn>
                    <a:cxn ang="0">
                      <a:pos x="42" y="14"/>
                    </a:cxn>
                    <a:cxn ang="0">
                      <a:pos x="56" y="7"/>
                    </a:cxn>
                    <a:cxn ang="0">
                      <a:pos x="72" y="2"/>
                    </a:cxn>
                    <a:cxn ang="0">
                      <a:pos x="92" y="0"/>
                    </a:cxn>
                  </a:cxnLst>
                  <a:rect l="0" t="0" r="r" b="b"/>
                  <a:pathLst>
                    <a:path w="189" h="122">
                      <a:moveTo>
                        <a:pt x="92" y="0"/>
                      </a:moveTo>
                      <a:lnTo>
                        <a:pt x="110" y="1"/>
                      </a:lnTo>
                      <a:lnTo>
                        <a:pt x="126" y="5"/>
                      </a:lnTo>
                      <a:lnTo>
                        <a:pt x="139" y="10"/>
                      </a:lnTo>
                      <a:lnTo>
                        <a:pt x="151" y="17"/>
                      </a:lnTo>
                      <a:lnTo>
                        <a:pt x="161" y="27"/>
                      </a:lnTo>
                      <a:lnTo>
                        <a:pt x="168" y="37"/>
                      </a:lnTo>
                      <a:lnTo>
                        <a:pt x="175" y="48"/>
                      </a:lnTo>
                      <a:lnTo>
                        <a:pt x="179" y="58"/>
                      </a:lnTo>
                      <a:lnTo>
                        <a:pt x="183" y="69"/>
                      </a:lnTo>
                      <a:lnTo>
                        <a:pt x="186" y="79"/>
                      </a:lnTo>
                      <a:lnTo>
                        <a:pt x="187" y="89"/>
                      </a:lnTo>
                      <a:lnTo>
                        <a:pt x="188" y="97"/>
                      </a:lnTo>
                      <a:lnTo>
                        <a:pt x="189" y="103"/>
                      </a:lnTo>
                      <a:lnTo>
                        <a:pt x="189" y="108"/>
                      </a:lnTo>
                      <a:lnTo>
                        <a:pt x="187" y="109"/>
                      </a:lnTo>
                      <a:lnTo>
                        <a:pt x="180" y="110"/>
                      </a:lnTo>
                      <a:lnTo>
                        <a:pt x="171" y="112"/>
                      </a:lnTo>
                      <a:lnTo>
                        <a:pt x="158" y="115"/>
                      </a:lnTo>
                      <a:lnTo>
                        <a:pt x="142" y="117"/>
                      </a:lnTo>
                      <a:lnTo>
                        <a:pt x="124" y="119"/>
                      </a:lnTo>
                      <a:lnTo>
                        <a:pt x="105" y="121"/>
                      </a:lnTo>
                      <a:lnTo>
                        <a:pt x="83" y="122"/>
                      </a:lnTo>
                      <a:lnTo>
                        <a:pt x="61" y="122"/>
                      </a:lnTo>
                      <a:lnTo>
                        <a:pt x="44" y="121"/>
                      </a:lnTo>
                      <a:lnTo>
                        <a:pt x="30" y="120"/>
                      </a:lnTo>
                      <a:lnTo>
                        <a:pt x="19" y="117"/>
                      </a:lnTo>
                      <a:lnTo>
                        <a:pt x="11" y="115"/>
                      </a:lnTo>
                      <a:lnTo>
                        <a:pt x="5" y="112"/>
                      </a:lnTo>
                      <a:lnTo>
                        <a:pt x="2" y="110"/>
                      </a:lnTo>
                      <a:lnTo>
                        <a:pt x="1" y="109"/>
                      </a:lnTo>
                      <a:lnTo>
                        <a:pt x="0" y="108"/>
                      </a:lnTo>
                      <a:lnTo>
                        <a:pt x="0" y="96"/>
                      </a:lnTo>
                      <a:lnTo>
                        <a:pt x="2" y="88"/>
                      </a:lnTo>
                      <a:lnTo>
                        <a:pt x="3" y="78"/>
                      </a:lnTo>
                      <a:lnTo>
                        <a:pt x="5" y="67"/>
                      </a:lnTo>
                      <a:lnTo>
                        <a:pt x="9" y="56"/>
                      </a:lnTo>
                      <a:lnTo>
                        <a:pt x="15" y="44"/>
                      </a:lnTo>
                      <a:lnTo>
                        <a:pt x="22" y="33"/>
                      </a:lnTo>
                      <a:lnTo>
                        <a:pt x="31" y="23"/>
                      </a:lnTo>
                      <a:lnTo>
                        <a:pt x="42" y="14"/>
                      </a:lnTo>
                      <a:lnTo>
                        <a:pt x="56" y="7"/>
                      </a:lnTo>
                      <a:lnTo>
                        <a:pt x="72" y="2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63" name="Freeform 9">
                  <a:extLst>
                    <a:ext uri="{FF2B5EF4-FFF2-40B4-BE49-F238E27FC236}">
                      <a16:creationId xmlns:a16="http://schemas.microsoft.com/office/drawing/2014/main" id="{215CA546-A4EE-47CB-96C5-69040E7C8E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6138" y="5441950"/>
                  <a:ext cx="322263" cy="206375"/>
                </a:xfrm>
                <a:custGeom>
                  <a:avLst/>
                  <a:gdLst/>
                  <a:ahLst/>
                  <a:cxnLst>
                    <a:cxn ang="0">
                      <a:pos x="111" y="0"/>
                    </a:cxn>
                    <a:cxn ang="0">
                      <a:pos x="129" y="1"/>
                    </a:cxn>
                    <a:cxn ang="0">
                      <a:pos x="146" y="4"/>
                    </a:cxn>
                    <a:cxn ang="0">
                      <a:pos x="159" y="10"/>
                    </a:cxn>
                    <a:cxn ang="0">
                      <a:pos x="170" y="18"/>
                    </a:cxn>
                    <a:cxn ang="0">
                      <a:pos x="179" y="27"/>
                    </a:cxn>
                    <a:cxn ang="0">
                      <a:pos x="187" y="36"/>
                    </a:cxn>
                    <a:cxn ang="0">
                      <a:pos x="192" y="47"/>
                    </a:cxn>
                    <a:cxn ang="0">
                      <a:pos x="196" y="58"/>
                    </a:cxn>
                    <a:cxn ang="0">
                      <a:pos x="199" y="69"/>
                    </a:cxn>
                    <a:cxn ang="0">
                      <a:pos x="202" y="80"/>
                    </a:cxn>
                    <a:cxn ang="0">
                      <a:pos x="202" y="89"/>
                    </a:cxn>
                    <a:cxn ang="0">
                      <a:pos x="203" y="97"/>
                    </a:cxn>
                    <a:cxn ang="0">
                      <a:pos x="203" y="110"/>
                    </a:cxn>
                    <a:cxn ang="0">
                      <a:pos x="202" y="110"/>
                    </a:cxn>
                    <a:cxn ang="0">
                      <a:pos x="201" y="113"/>
                    </a:cxn>
                    <a:cxn ang="0">
                      <a:pos x="197" y="115"/>
                    </a:cxn>
                    <a:cxn ang="0">
                      <a:pos x="191" y="118"/>
                    </a:cxn>
                    <a:cxn ang="0">
                      <a:pos x="182" y="121"/>
                    </a:cxn>
                    <a:cxn ang="0">
                      <a:pos x="169" y="124"/>
                    </a:cxn>
                    <a:cxn ang="0">
                      <a:pos x="152" y="127"/>
                    </a:cxn>
                    <a:cxn ang="0">
                      <a:pos x="131" y="129"/>
                    </a:cxn>
                    <a:cxn ang="0">
                      <a:pos x="111" y="130"/>
                    </a:cxn>
                    <a:cxn ang="0">
                      <a:pos x="92" y="129"/>
                    </a:cxn>
                    <a:cxn ang="0">
                      <a:pos x="74" y="127"/>
                    </a:cxn>
                    <a:cxn ang="0">
                      <a:pos x="57" y="125"/>
                    </a:cxn>
                    <a:cxn ang="0">
                      <a:pos x="41" y="121"/>
                    </a:cxn>
                    <a:cxn ang="0">
                      <a:pos x="28" y="118"/>
                    </a:cxn>
                    <a:cxn ang="0">
                      <a:pos x="16" y="114"/>
                    </a:cxn>
                    <a:cxn ang="0">
                      <a:pos x="7" y="111"/>
                    </a:cxn>
                    <a:cxn ang="0">
                      <a:pos x="2" y="110"/>
                    </a:cxn>
                    <a:cxn ang="0">
                      <a:pos x="0" y="109"/>
                    </a:cxn>
                    <a:cxn ang="0">
                      <a:pos x="0" y="104"/>
                    </a:cxn>
                    <a:cxn ang="0">
                      <a:pos x="1" y="98"/>
                    </a:cxn>
                    <a:cxn ang="0">
                      <a:pos x="2" y="91"/>
                    </a:cxn>
                    <a:cxn ang="0">
                      <a:pos x="4" y="82"/>
                    </a:cxn>
                    <a:cxn ang="0">
                      <a:pos x="7" y="72"/>
                    </a:cxn>
                    <a:cxn ang="0">
                      <a:pos x="11" y="62"/>
                    </a:cxn>
                    <a:cxn ang="0">
                      <a:pos x="17" y="51"/>
                    </a:cxn>
                    <a:cxn ang="0">
                      <a:pos x="24" y="40"/>
                    </a:cxn>
                    <a:cxn ang="0">
                      <a:pos x="32" y="30"/>
                    </a:cxn>
                    <a:cxn ang="0">
                      <a:pos x="43" y="21"/>
                    </a:cxn>
                    <a:cxn ang="0">
                      <a:pos x="57" y="14"/>
                    </a:cxn>
                    <a:cxn ang="0">
                      <a:pos x="72" y="7"/>
                    </a:cxn>
                    <a:cxn ang="0">
                      <a:pos x="90" y="3"/>
                    </a:cxn>
                    <a:cxn ang="0">
                      <a:pos x="111" y="0"/>
                    </a:cxn>
                  </a:cxnLst>
                  <a:rect l="0" t="0" r="r" b="b"/>
                  <a:pathLst>
                    <a:path w="203" h="130">
                      <a:moveTo>
                        <a:pt x="111" y="0"/>
                      </a:moveTo>
                      <a:lnTo>
                        <a:pt x="129" y="1"/>
                      </a:lnTo>
                      <a:lnTo>
                        <a:pt x="146" y="4"/>
                      </a:lnTo>
                      <a:lnTo>
                        <a:pt x="159" y="10"/>
                      </a:lnTo>
                      <a:lnTo>
                        <a:pt x="170" y="18"/>
                      </a:lnTo>
                      <a:lnTo>
                        <a:pt x="179" y="27"/>
                      </a:lnTo>
                      <a:lnTo>
                        <a:pt x="187" y="36"/>
                      </a:lnTo>
                      <a:lnTo>
                        <a:pt x="192" y="47"/>
                      </a:lnTo>
                      <a:lnTo>
                        <a:pt x="196" y="58"/>
                      </a:lnTo>
                      <a:lnTo>
                        <a:pt x="199" y="69"/>
                      </a:lnTo>
                      <a:lnTo>
                        <a:pt x="202" y="80"/>
                      </a:lnTo>
                      <a:lnTo>
                        <a:pt x="202" y="89"/>
                      </a:lnTo>
                      <a:lnTo>
                        <a:pt x="203" y="97"/>
                      </a:lnTo>
                      <a:lnTo>
                        <a:pt x="203" y="110"/>
                      </a:lnTo>
                      <a:lnTo>
                        <a:pt x="202" y="110"/>
                      </a:lnTo>
                      <a:lnTo>
                        <a:pt x="201" y="113"/>
                      </a:lnTo>
                      <a:lnTo>
                        <a:pt x="197" y="115"/>
                      </a:lnTo>
                      <a:lnTo>
                        <a:pt x="191" y="118"/>
                      </a:lnTo>
                      <a:lnTo>
                        <a:pt x="182" y="121"/>
                      </a:lnTo>
                      <a:lnTo>
                        <a:pt x="169" y="124"/>
                      </a:lnTo>
                      <a:lnTo>
                        <a:pt x="152" y="127"/>
                      </a:lnTo>
                      <a:lnTo>
                        <a:pt x="131" y="129"/>
                      </a:lnTo>
                      <a:lnTo>
                        <a:pt x="111" y="130"/>
                      </a:lnTo>
                      <a:lnTo>
                        <a:pt x="92" y="129"/>
                      </a:lnTo>
                      <a:lnTo>
                        <a:pt x="74" y="127"/>
                      </a:lnTo>
                      <a:lnTo>
                        <a:pt x="57" y="125"/>
                      </a:lnTo>
                      <a:lnTo>
                        <a:pt x="41" y="121"/>
                      </a:lnTo>
                      <a:lnTo>
                        <a:pt x="28" y="118"/>
                      </a:lnTo>
                      <a:lnTo>
                        <a:pt x="16" y="114"/>
                      </a:lnTo>
                      <a:lnTo>
                        <a:pt x="7" y="111"/>
                      </a:lnTo>
                      <a:lnTo>
                        <a:pt x="2" y="110"/>
                      </a:lnTo>
                      <a:lnTo>
                        <a:pt x="0" y="109"/>
                      </a:lnTo>
                      <a:lnTo>
                        <a:pt x="0" y="104"/>
                      </a:lnTo>
                      <a:lnTo>
                        <a:pt x="1" y="98"/>
                      </a:lnTo>
                      <a:lnTo>
                        <a:pt x="2" y="91"/>
                      </a:lnTo>
                      <a:lnTo>
                        <a:pt x="4" y="82"/>
                      </a:lnTo>
                      <a:lnTo>
                        <a:pt x="7" y="72"/>
                      </a:lnTo>
                      <a:lnTo>
                        <a:pt x="11" y="62"/>
                      </a:lnTo>
                      <a:lnTo>
                        <a:pt x="17" y="51"/>
                      </a:lnTo>
                      <a:lnTo>
                        <a:pt x="24" y="40"/>
                      </a:lnTo>
                      <a:lnTo>
                        <a:pt x="32" y="30"/>
                      </a:lnTo>
                      <a:lnTo>
                        <a:pt x="43" y="21"/>
                      </a:lnTo>
                      <a:lnTo>
                        <a:pt x="57" y="14"/>
                      </a:lnTo>
                      <a:lnTo>
                        <a:pt x="72" y="7"/>
                      </a:lnTo>
                      <a:lnTo>
                        <a:pt x="90" y="3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64" name="Freeform 10">
                  <a:extLst>
                    <a:ext uri="{FF2B5EF4-FFF2-40B4-BE49-F238E27FC236}">
                      <a16:creationId xmlns:a16="http://schemas.microsoft.com/office/drawing/2014/main" id="{BF0A8675-420C-4FCD-B4AA-3F415C1F45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2213" y="3940175"/>
                  <a:ext cx="214313" cy="223838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135" y="50"/>
                    </a:cxn>
                    <a:cxn ang="0">
                      <a:pos x="134" y="53"/>
                    </a:cxn>
                    <a:cxn ang="0">
                      <a:pos x="132" y="58"/>
                    </a:cxn>
                    <a:cxn ang="0">
                      <a:pos x="128" y="67"/>
                    </a:cxn>
                    <a:cxn ang="0">
                      <a:pos x="116" y="90"/>
                    </a:cxn>
                    <a:cxn ang="0">
                      <a:pos x="108" y="103"/>
                    </a:cxn>
                    <a:cxn ang="0">
                      <a:pos x="99" y="116"/>
                    </a:cxn>
                    <a:cxn ang="0">
                      <a:pos x="89" y="127"/>
                    </a:cxn>
                    <a:cxn ang="0">
                      <a:pos x="80" y="135"/>
                    </a:cxn>
                    <a:cxn ang="0">
                      <a:pos x="69" y="139"/>
                    </a:cxn>
                    <a:cxn ang="0">
                      <a:pos x="57" y="141"/>
                    </a:cxn>
                    <a:cxn ang="0">
                      <a:pos x="45" y="141"/>
                    </a:cxn>
                    <a:cxn ang="0">
                      <a:pos x="34" y="138"/>
                    </a:cxn>
                    <a:cxn ang="0">
                      <a:pos x="24" y="136"/>
                    </a:cxn>
                    <a:cxn ang="0">
                      <a:pos x="17" y="133"/>
                    </a:cxn>
                    <a:cxn ang="0">
                      <a:pos x="11" y="130"/>
                    </a:cxn>
                    <a:cxn ang="0">
                      <a:pos x="7" y="126"/>
                    </a:cxn>
                    <a:cxn ang="0">
                      <a:pos x="3" y="121"/>
                    </a:cxn>
                    <a:cxn ang="0">
                      <a:pos x="1" y="116"/>
                    </a:cxn>
                    <a:cxn ang="0">
                      <a:pos x="0" y="109"/>
                    </a:cxn>
                    <a:cxn ang="0">
                      <a:pos x="1" y="100"/>
                    </a:cxn>
                    <a:cxn ang="0">
                      <a:pos x="3" y="90"/>
                    </a:cxn>
                    <a:cxn ang="0">
                      <a:pos x="9" y="77"/>
                    </a:cxn>
                    <a:cxn ang="0">
                      <a:pos x="15" y="63"/>
                    </a:cxn>
                    <a:cxn ang="0">
                      <a:pos x="22" y="49"/>
                    </a:cxn>
                    <a:cxn ang="0">
                      <a:pos x="28" y="36"/>
                    </a:cxn>
                    <a:cxn ang="0">
                      <a:pos x="33" y="24"/>
                    </a:cxn>
                    <a:cxn ang="0">
                      <a:pos x="37" y="15"/>
                    </a:cxn>
                    <a:cxn ang="0">
                      <a:pos x="40" y="7"/>
                    </a:cxn>
                    <a:cxn ang="0">
                      <a:pos x="43" y="1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135" h="141">
                      <a:moveTo>
                        <a:pt x="43" y="0"/>
                      </a:moveTo>
                      <a:lnTo>
                        <a:pt x="135" y="50"/>
                      </a:lnTo>
                      <a:lnTo>
                        <a:pt x="134" y="53"/>
                      </a:lnTo>
                      <a:lnTo>
                        <a:pt x="132" y="58"/>
                      </a:lnTo>
                      <a:lnTo>
                        <a:pt x="128" y="67"/>
                      </a:lnTo>
                      <a:lnTo>
                        <a:pt x="116" y="90"/>
                      </a:lnTo>
                      <a:lnTo>
                        <a:pt x="108" y="103"/>
                      </a:lnTo>
                      <a:lnTo>
                        <a:pt x="99" y="116"/>
                      </a:lnTo>
                      <a:lnTo>
                        <a:pt x="89" y="127"/>
                      </a:lnTo>
                      <a:lnTo>
                        <a:pt x="80" y="135"/>
                      </a:lnTo>
                      <a:lnTo>
                        <a:pt x="69" y="139"/>
                      </a:lnTo>
                      <a:lnTo>
                        <a:pt x="57" y="141"/>
                      </a:lnTo>
                      <a:lnTo>
                        <a:pt x="45" y="141"/>
                      </a:lnTo>
                      <a:lnTo>
                        <a:pt x="34" y="138"/>
                      </a:lnTo>
                      <a:lnTo>
                        <a:pt x="24" y="136"/>
                      </a:lnTo>
                      <a:lnTo>
                        <a:pt x="17" y="133"/>
                      </a:lnTo>
                      <a:lnTo>
                        <a:pt x="11" y="130"/>
                      </a:lnTo>
                      <a:lnTo>
                        <a:pt x="7" y="126"/>
                      </a:lnTo>
                      <a:lnTo>
                        <a:pt x="3" y="121"/>
                      </a:lnTo>
                      <a:lnTo>
                        <a:pt x="1" y="116"/>
                      </a:lnTo>
                      <a:lnTo>
                        <a:pt x="0" y="109"/>
                      </a:lnTo>
                      <a:lnTo>
                        <a:pt x="1" y="100"/>
                      </a:lnTo>
                      <a:lnTo>
                        <a:pt x="3" y="90"/>
                      </a:lnTo>
                      <a:lnTo>
                        <a:pt x="9" y="77"/>
                      </a:lnTo>
                      <a:lnTo>
                        <a:pt x="15" y="63"/>
                      </a:lnTo>
                      <a:lnTo>
                        <a:pt x="22" y="49"/>
                      </a:lnTo>
                      <a:lnTo>
                        <a:pt x="28" y="36"/>
                      </a:lnTo>
                      <a:lnTo>
                        <a:pt x="33" y="24"/>
                      </a:lnTo>
                      <a:lnTo>
                        <a:pt x="37" y="15"/>
                      </a:lnTo>
                      <a:lnTo>
                        <a:pt x="40" y="7"/>
                      </a:lnTo>
                      <a:lnTo>
                        <a:pt x="43" y="1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solidFill>
                  <a:srgbClr val="FFC97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65" name="Freeform 11">
                  <a:extLst>
                    <a:ext uri="{FF2B5EF4-FFF2-40B4-BE49-F238E27FC236}">
                      <a16:creationId xmlns:a16="http://schemas.microsoft.com/office/drawing/2014/main" id="{1D4F5A45-FE32-4B48-830B-578DD739C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576" y="3871913"/>
                  <a:ext cx="220663" cy="179388"/>
                </a:xfrm>
                <a:custGeom>
                  <a:avLst/>
                  <a:gdLst/>
                  <a:ahLst/>
                  <a:cxnLst>
                    <a:cxn ang="0">
                      <a:pos x="91" y="0"/>
                    </a:cxn>
                    <a:cxn ang="0">
                      <a:pos x="95" y="4"/>
                    </a:cxn>
                    <a:cxn ang="0">
                      <a:pos x="100" y="10"/>
                    </a:cxn>
                    <a:cxn ang="0">
                      <a:pos x="113" y="24"/>
                    </a:cxn>
                    <a:cxn ang="0">
                      <a:pos x="119" y="32"/>
                    </a:cxn>
                    <a:cxn ang="0">
                      <a:pos x="125" y="39"/>
                    </a:cxn>
                    <a:cxn ang="0">
                      <a:pos x="130" y="45"/>
                    </a:cxn>
                    <a:cxn ang="0">
                      <a:pos x="133" y="50"/>
                    </a:cxn>
                    <a:cxn ang="0">
                      <a:pos x="138" y="58"/>
                    </a:cxn>
                    <a:cxn ang="0">
                      <a:pos x="139" y="62"/>
                    </a:cxn>
                    <a:cxn ang="0">
                      <a:pos x="139" y="68"/>
                    </a:cxn>
                    <a:cxn ang="0">
                      <a:pos x="138" y="71"/>
                    </a:cxn>
                    <a:cxn ang="0">
                      <a:pos x="134" y="79"/>
                    </a:cxn>
                    <a:cxn ang="0">
                      <a:pos x="129" y="85"/>
                    </a:cxn>
                    <a:cxn ang="0">
                      <a:pos x="122" y="92"/>
                    </a:cxn>
                    <a:cxn ang="0">
                      <a:pos x="114" y="98"/>
                    </a:cxn>
                    <a:cxn ang="0">
                      <a:pos x="105" y="103"/>
                    </a:cxn>
                    <a:cxn ang="0">
                      <a:pos x="97" y="108"/>
                    </a:cxn>
                    <a:cxn ang="0">
                      <a:pos x="90" y="112"/>
                    </a:cxn>
                    <a:cxn ang="0">
                      <a:pos x="85" y="113"/>
                    </a:cxn>
                    <a:cxn ang="0">
                      <a:pos x="72" y="111"/>
                    </a:cxn>
                    <a:cxn ang="0">
                      <a:pos x="58" y="105"/>
                    </a:cxn>
                    <a:cxn ang="0">
                      <a:pos x="46" y="97"/>
                    </a:cxn>
                    <a:cxn ang="0">
                      <a:pos x="36" y="87"/>
                    </a:cxn>
                    <a:cxn ang="0">
                      <a:pos x="24" y="73"/>
                    </a:cxn>
                    <a:cxn ang="0">
                      <a:pos x="15" y="60"/>
                    </a:cxn>
                    <a:cxn ang="0">
                      <a:pos x="9" y="50"/>
                    </a:cxn>
                    <a:cxn ang="0">
                      <a:pos x="5" y="40"/>
                    </a:cxn>
                    <a:cxn ang="0">
                      <a:pos x="2" y="30"/>
                    </a:cxn>
                    <a:cxn ang="0">
                      <a:pos x="0" y="22"/>
                    </a:cxn>
                    <a:cxn ang="0">
                      <a:pos x="91" y="0"/>
                    </a:cxn>
                  </a:cxnLst>
                  <a:rect l="0" t="0" r="r" b="b"/>
                  <a:pathLst>
                    <a:path w="139" h="113">
                      <a:moveTo>
                        <a:pt x="91" y="0"/>
                      </a:moveTo>
                      <a:lnTo>
                        <a:pt x="95" y="4"/>
                      </a:lnTo>
                      <a:lnTo>
                        <a:pt x="100" y="10"/>
                      </a:lnTo>
                      <a:lnTo>
                        <a:pt x="113" y="24"/>
                      </a:lnTo>
                      <a:lnTo>
                        <a:pt x="119" y="32"/>
                      </a:lnTo>
                      <a:lnTo>
                        <a:pt x="125" y="39"/>
                      </a:lnTo>
                      <a:lnTo>
                        <a:pt x="130" y="45"/>
                      </a:lnTo>
                      <a:lnTo>
                        <a:pt x="133" y="50"/>
                      </a:lnTo>
                      <a:lnTo>
                        <a:pt x="138" y="58"/>
                      </a:lnTo>
                      <a:lnTo>
                        <a:pt x="139" y="62"/>
                      </a:lnTo>
                      <a:lnTo>
                        <a:pt x="139" y="68"/>
                      </a:lnTo>
                      <a:lnTo>
                        <a:pt x="138" y="71"/>
                      </a:lnTo>
                      <a:lnTo>
                        <a:pt x="134" y="79"/>
                      </a:lnTo>
                      <a:lnTo>
                        <a:pt x="129" y="85"/>
                      </a:lnTo>
                      <a:lnTo>
                        <a:pt x="122" y="92"/>
                      </a:lnTo>
                      <a:lnTo>
                        <a:pt x="114" y="98"/>
                      </a:lnTo>
                      <a:lnTo>
                        <a:pt x="105" y="103"/>
                      </a:lnTo>
                      <a:lnTo>
                        <a:pt x="97" y="108"/>
                      </a:lnTo>
                      <a:lnTo>
                        <a:pt x="90" y="112"/>
                      </a:lnTo>
                      <a:lnTo>
                        <a:pt x="85" y="113"/>
                      </a:lnTo>
                      <a:lnTo>
                        <a:pt x="72" y="111"/>
                      </a:lnTo>
                      <a:lnTo>
                        <a:pt x="58" y="105"/>
                      </a:lnTo>
                      <a:lnTo>
                        <a:pt x="46" y="97"/>
                      </a:lnTo>
                      <a:lnTo>
                        <a:pt x="36" y="87"/>
                      </a:lnTo>
                      <a:lnTo>
                        <a:pt x="24" y="73"/>
                      </a:lnTo>
                      <a:lnTo>
                        <a:pt x="15" y="60"/>
                      </a:lnTo>
                      <a:lnTo>
                        <a:pt x="9" y="50"/>
                      </a:lnTo>
                      <a:lnTo>
                        <a:pt x="5" y="40"/>
                      </a:lnTo>
                      <a:lnTo>
                        <a:pt x="2" y="30"/>
                      </a:lnTo>
                      <a:lnTo>
                        <a:pt x="0" y="22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rgbClr val="FFC97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66" name="Freeform 12">
                  <a:extLst>
                    <a:ext uri="{FF2B5EF4-FFF2-40B4-BE49-F238E27FC236}">
                      <a16:creationId xmlns:a16="http://schemas.microsoft.com/office/drawing/2014/main" id="{516CC010-0BE6-4BC6-859B-6307144120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5551" y="3940175"/>
                  <a:ext cx="180975" cy="157163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114" y="50"/>
                    </a:cxn>
                    <a:cxn ang="0">
                      <a:pos x="113" y="52"/>
                    </a:cxn>
                    <a:cxn ang="0">
                      <a:pos x="110" y="57"/>
                    </a:cxn>
                    <a:cxn ang="0">
                      <a:pos x="106" y="65"/>
                    </a:cxn>
                    <a:cxn ang="0">
                      <a:pos x="101" y="75"/>
                    </a:cxn>
                    <a:cxn ang="0">
                      <a:pos x="89" y="99"/>
                    </a:cxn>
                    <a:cxn ang="0">
                      <a:pos x="0" y="55"/>
                    </a:cxn>
                    <a:cxn ang="0">
                      <a:pos x="4" y="43"/>
                    </a:cxn>
                    <a:cxn ang="0">
                      <a:pos x="8" y="32"/>
                    </a:cxn>
                    <a:cxn ang="0">
                      <a:pos x="13" y="22"/>
                    </a:cxn>
                    <a:cxn ang="0">
                      <a:pos x="17" y="13"/>
                    </a:cxn>
                    <a:cxn ang="0">
                      <a:pos x="20" y="6"/>
                    </a:cxn>
                    <a:cxn ang="0">
                      <a:pos x="22" y="1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114" h="99">
                      <a:moveTo>
                        <a:pt x="22" y="0"/>
                      </a:moveTo>
                      <a:lnTo>
                        <a:pt x="114" y="50"/>
                      </a:lnTo>
                      <a:lnTo>
                        <a:pt x="113" y="52"/>
                      </a:lnTo>
                      <a:lnTo>
                        <a:pt x="110" y="57"/>
                      </a:lnTo>
                      <a:lnTo>
                        <a:pt x="106" y="65"/>
                      </a:lnTo>
                      <a:lnTo>
                        <a:pt x="101" y="75"/>
                      </a:lnTo>
                      <a:lnTo>
                        <a:pt x="89" y="99"/>
                      </a:lnTo>
                      <a:lnTo>
                        <a:pt x="0" y="55"/>
                      </a:lnTo>
                      <a:lnTo>
                        <a:pt x="4" y="43"/>
                      </a:lnTo>
                      <a:lnTo>
                        <a:pt x="8" y="32"/>
                      </a:lnTo>
                      <a:lnTo>
                        <a:pt x="13" y="22"/>
                      </a:lnTo>
                      <a:lnTo>
                        <a:pt x="17" y="13"/>
                      </a:lnTo>
                      <a:lnTo>
                        <a:pt x="20" y="6"/>
                      </a:lnTo>
                      <a:lnTo>
                        <a:pt x="22" y="1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97D3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8968EF53-6A59-4B69-BE2D-D9E0B8DEA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2151" y="2795588"/>
                  <a:ext cx="195263" cy="161925"/>
                </a:xfrm>
                <a:custGeom>
                  <a:avLst/>
                  <a:gdLst/>
                  <a:ahLst/>
                  <a:cxnLst>
                    <a:cxn ang="0">
                      <a:pos x="121" y="0"/>
                    </a:cxn>
                    <a:cxn ang="0">
                      <a:pos x="123" y="0"/>
                    </a:cxn>
                    <a:cxn ang="0">
                      <a:pos x="95" y="99"/>
                    </a:cxn>
                    <a:cxn ang="0">
                      <a:pos x="68" y="102"/>
                    </a:cxn>
                    <a:cxn ang="0">
                      <a:pos x="0" y="13"/>
                    </a:cxn>
                    <a:cxn ang="0">
                      <a:pos x="3" y="13"/>
                    </a:cxn>
                    <a:cxn ang="0">
                      <a:pos x="10" y="12"/>
                    </a:cxn>
                    <a:cxn ang="0">
                      <a:pos x="18" y="12"/>
                    </a:cxn>
                    <a:cxn ang="0">
                      <a:pos x="30" y="11"/>
                    </a:cxn>
                    <a:cxn ang="0">
                      <a:pos x="43" y="10"/>
                    </a:cxn>
                    <a:cxn ang="0">
                      <a:pos x="54" y="8"/>
                    </a:cxn>
                    <a:cxn ang="0">
                      <a:pos x="64" y="8"/>
                    </a:cxn>
                    <a:cxn ang="0">
                      <a:pos x="77" y="6"/>
                    </a:cxn>
                    <a:cxn ang="0">
                      <a:pos x="92" y="4"/>
                    </a:cxn>
                    <a:cxn ang="0">
                      <a:pos x="103" y="3"/>
                    </a:cxn>
                    <a:cxn ang="0">
                      <a:pos x="114" y="1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123" h="102">
                      <a:moveTo>
                        <a:pt x="121" y="0"/>
                      </a:moveTo>
                      <a:lnTo>
                        <a:pt x="123" y="0"/>
                      </a:lnTo>
                      <a:lnTo>
                        <a:pt x="95" y="99"/>
                      </a:lnTo>
                      <a:lnTo>
                        <a:pt x="68" y="102"/>
                      </a:lnTo>
                      <a:lnTo>
                        <a:pt x="0" y="13"/>
                      </a:lnTo>
                      <a:lnTo>
                        <a:pt x="3" y="13"/>
                      </a:lnTo>
                      <a:lnTo>
                        <a:pt x="10" y="12"/>
                      </a:lnTo>
                      <a:lnTo>
                        <a:pt x="18" y="12"/>
                      </a:lnTo>
                      <a:lnTo>
                        <a:pt x="30" y="11"/>
                      </a:lnTo>
                      <a:lnTo>
                        <a:pt x="43" y="10"/>
                      </a:lnTo>
                      <a:lnTo>
                        <a:pt x="54" y="8"/>
                      </a:lnTo>
                      <a:lnTo>
                        <a:pt x="64" y="8"/>
                      </a:lnTo>
                      <a:lnTo>
                        <a:pt x="77" y="6"/>
                      </a:lnTo>
                      <a:lnTo>
                        <a:pt x="92" y="4"/>
                      </a:lnTo>
                      <a:lnTo>
                        <a:pt x="103" y="3"/>
                      </a:lnTo>
                      <a:lnTo>
                        <a:pt x="114" y="1"/>
                      </a:ln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rgbClr val="FF91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68" name="Freeform 14">
                  <a:extLst>
                    <a:ext uri="{FF2B5EF4-FFF2-40B4-BE49-F238E27FC236}">
                      <a16:creationId xmlns:a16="http://schemas.microsoft.com/office/drawing/2014/main" id="{2F91A046-5087-4955-BEB1-0127D14A3B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5176" y="2925763"/>
                  <a:ext cx="180975" cy="703263"/>
                </a:xfrm>
                <a:custGeom>
                  <a:avLst/>
                  <a:gdLst/>
                  <a:ahLst/>
                  <a:cxnLst>
                    <a:cxn ang="0">
                      <a:pos x="47" y="0"/>
                    </a:cxn>
                    <a:cxn ang="0">
                      <a:pos x="48" y="2"/>
                    </a:cxn>
                    <a:cxn ang="0">
                      <a:pos x="49" y="8"/>
                    </a:cxn>
                    <a:cxn ang="0">
                      <a:pos x="53" y="18"/>
                    </a:cxn>
                    <a:cxn ang="0">
                      <a:pos x="56" y="31"/>
                    </a:cxn>
                    <a:cxn ang="0">
                      <a:pos x="60" y="47"/>
                    </a:cxn>
                    <a:cxn ang="0">
                      <a:pos x="65" y="65"/>
                    </a:cxn>
                    <a:cxn ang="0">
                      <a:pos x="71" y="85"/>
                    </a:cxn>
                    <a:cxn ang="0">
                      <a:pos x="76" y="107"/>
                    </a:cxn>
                    <a:cxn ang="0">
                      <a:pos x="83" y="130"/>
                    </a:cxn>
                    <a:cxn ang="0">
                      <a:pos x="88" y="154"/>
                    </a:cxn>
                    <a:cxn ang="0">
                      <a:pos x="99" y="203"/>
                    </a:cxn>
                    <a:cxn ang="0">
                      <a:pos x="104" y="227"/>
                    </a:cxn>
                    <a:cxn ang="0">
                      <a:pos x="108" y="250"/>
                    </a:cxn>
                    <a:cxn ang="0">
                      <a:pos x="112" y="272"/>
                    </a:cxn>
                    <a:cxn ang="0">
                      <a:pos x="114" y="292"/>
                    </a:cxn>
                    <a:cxn ang="0">
                      <a:pos x="68" y="443"/>
                    </a:cxn>
                    <a:cxn ang="0">
                      <a:pos x="0" y="326"/>
                    </a:cxn>
                    <a:cxn ang="0">
                      <a:pos x="0" y="324"/>
                    </a:cxn>
                    <a:cxn ang="0">
                      <a:pos x="1" y="316"/>
                    </a:cxn>
                    <a:cxn ang="0">
                      <a:pos x="2" y="303"/>
                    </a:cxn>
                    <a:cxn ang="0">
                      <a:pos x="4" y="288"/>
                    </a:cxn>
                    <a:cxn ang="0">
                      <a:pos x="5" y="268"/>
                    </a:cxn>
                    <a:cxn ang="0">
                      <a:pos x="8" y="246"/>
                    </a:cxn>
                    <a:cxn ang="0">
                      <a:pos x="9" y="222"/>
                    </a:cxn>
                    <a:cxn ang="0">
                      <a:pos x="12" y="196"/>
                    </a:cxn>
                    <a:cxn ang="0">
                      <a:pos x="14" y="169"/>
                    </a:cxn>
                    <a:cxn ang="0">
                      <a:pos x="17" y="114"/>
                    </a:cxn>
                    <a:cxn ang="0">
                      <a:pos x="19" y="88"/>
                    </a:cxn>
                    <a:cxn ang="0">
                      <a:pos x="20" y="63"/>
                    </a:cxn>
                    <a:cxn ang="0">
                      <a:pos x="20" y="18"/>
                    </a:cxn>
                    <a:cxn ang="0">
                      <a:pos x="19" y="0"/>
                    </a:cxn>
                    <a:cxn ang="0">
                      <a:pos x="47" y="0"/>
                    </a:cxn>
                  </a:cxnLst>
                  <a:rect l="0" t="0" r="r" b="b"/>
                  <a:pathLst>
                    <a:path w="114" h="443">
                      <a:moveTo>
                        <a:pt x="47" y="0"/>
                      </a:moveTo>
                      <a:lnTo>
                        <a:pt x="48" y="2"/>
                      </a:lnTo>
                      <a:lnTo>
                        <a:pt x="49" y="8"/>
                      </a:lnTo>
                      <a:lnTo>
                        <a:pt x="53" y="18"/>
                      </a:lnTo>
                      <a:lnTo>
                        <a:pt x="56" y="31"/>
                      </a:lnTo>
                      <a:lnTo>
                        <a:pt x="60" y="47"/>
                      </a:lnTo>
                      <a:lnTo>
                        <a:pt x="65" y="65"/>
                      </a:lnTo>
                      <a:lnTo>
                        <a:pt x="71" y="85"/>
                      </a:lnTo>
                      <a:lnTo>
                        <a:pt x="76" y="107"/>
                      </a:lnTo>
                      <a:lnTo>
                        <a:pt x="83" y="130"/>
                      </a:lnTo>
                      <a:lnTo>
                        <a:pt x="88" y="154"/>
                      </a:lnTo>
                      <a:lnTo>
                        <a:pt x="99" y="203"/>
                      </a:lnTo>
                      <a:lnTo>
                        <a:pt x="104" y="227"/>
                      </a:lnTo>
                      <a:lnTo>
                        <a:pt x="108" y="250"/>
                      </a:lnTo>
                      <a:lnTo>
                        <a:pt x="112" y="272"/>
                      </a:lnTo>
                      <a:lnTo>
                        <a:pt x="114" y="292"/>
                      </a:lnTo>
                      <a:lnTo>
                        <a:pt x="68" y="443"/>
                      </a:lnTo>
                      <a:lnTo>
                        <a:pt x="0" y="326"/>
                      </a:lnTo>
                      <a:lnTo>
                        <a:pt x="0" y="324"/>
                      </a:lnTo>
                      <a:lnTo>
                        <a:pt x="1" y="316"/>
                      </a:lnTo>
                      <a:lnTo>
                        <a:pt x="2" y="303"/>
                      </a:lnTo>
                      <a:lnTo>
                        <a:pt x="4" y="288"/>
                      </a:lnTo>
                      <a:lnTo>
                        <a:pt x="5" y="268"/>
                      </a:lnTo>
                      <a:lnTo>
                        <a:pt x="8" y="246"/>
                      </a:lnTo>
                      <a:lnTo>
                        <a:pt x="9" y="222"/>
                      </a:lnTo>
                      <a:lnTo>
                        <a:pt x="12" y="196"/>
                      </a:lnTo>
                      <a:lnTo>
                        <a:pt x="14" y="169"/>
                      </a:lnTo>
                      <a:lnTo>
                        <a:pt x="17" y="114"/>
                      </a:lnTo>
                      <a:lnTo>
                        <a:pt x="19" y="88"/>
                      </a:lnTo>
                      <a:lnTo>
                        <a:pt x="20" y="63"/>
                      </a:lnTo>
                      <a:lnTo>
                        <a:pt x="20" y="18"/>
                      </a:lnTo>
                      <a:lnTo>
                        <a:pt x="19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rgbClr val="FF91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69" name="Freeform 15">
                  <a:extLst>
                    <a:ext uri="{FF2B5EF4-FFF2-40B4-BE49-F238E27FC236}">
                      <a16:creationId xmlns:a16="http://schemas.microsoft.com/office/drawing/2014/main" id="{D4227F74-CE9A-4975-82F3-4787F63B90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7163" y="1524000"/>
                  <a:ext cx="1011238" cy="1128713"/>
                </a:xfrm>
                <a:custGeom>
                  <a:avLst/>
                  <a:gdLst/>
                  <a:ahLst/>
                  <a:cxnLst>
                    <a:cxn ang="0">
                      <a:pos x="262" y="0"/>
                    </a:cxn>
                    <a:cxn ang="0">
                      <a:pos x="296" y="2"/>
                    </a:cxn>
                    <a:cxn ang="0">
                      <a:pos x="330" y="8"/>
                    </a:cxn>
                    <a:cxn ang="0">
                      <a:pos x="363" y="17"/>
                    </a:cxn>
                    <a:cxn ang="0">
                      <a:pos x="396" y="31"/>
                    </a:cxn>
                    <a:cxn ang="0">
                      <a:pos x="429" y="48"/>
                    </a:cxn>
                    <a:cxn ang="0">
                      <a:pos x="460" y="69"/>
                    </a:cxn>
                    <a:cxn ang="0">
                      <a:pos x="489" y="93"/>
                    </a:cxn>
                    <a:cxn ang="0">
                      <a:pos x="518" y="120"/>
                    </a:cxn>
                    <a:cxn ang="0">
                      <a:pos x="543" y="150"/>
                    </a:cxn>
                    <a:cxn ang="0">
                      <a:pos x="567" y="185"/>
                    </a:cxn>
                    <a:cxn ang="0">
                      <a:pos x="588" y="222"/>
                    </a:cxn>
                    <a:cxn ang="0">
                      <a:pos x="607" y="262"/>
                    </a:cxn>
                    <a:cxn ang="0">
                      <a:pos x="619" y="295"/>
                    </a:cxn>
                    <a:cxn ang="0">
                      <a:pos x="629" y="328"/>
                    </a:cxn>
                    <a:cxn ang="0">
                      <a:pos x="634" y="362"/>
                    </a:cxn>
                    <a:cxn ang="0">
                      <a:pos x="637" y="395"/>
                    </a:cxn>
                    <a:cxn ang="0">
                      <a:pos x="637" y="428"/>
                    </a:cxn>
                    <a:cxn ang="0">
                      <a:pos x="635" y="461"/>
                    </a:cxn>
                    <a:cxn ang="0">
                      <a:pos x="629" y="493"/>
                    </a:cxn>
                    <a:cxn ang="0">
                      <a:pos x="621" y="523"/>
                    </a:cxn>
                    <a:cxn ang="0">
                      <a:pos x="610" y="552"/>
                    </a:cxn>
                    <a:cxn ang="0">
                      <a:pos x="597" y="579"/>
                    </a:cxn>
                    <a:cxn ang="0">
                      <a:pos x="581" y="605"/>
                    </a:cxn>
                    <a:cxn ang="0">
                      <a:pos x="562" y="628"/>
                    </a:cxn>
                    <a:cxn ang="0">
                      <a:pos x="540" y="650"/>
                    </a:cxn>
                    <a:cxn ang="0">
                      <a:pos x="516" y="668"/>
                    </a:cxn>
                    <a:cxn ang="0">
                      <a:pos x="489" y="683"/>
                    </a:cxn>
                    <a:cxn ang="0">
                      <a:pos x="460" y="695"/>
                    </a:cxn>
                    <a:cxn ang="0">
                      <a:pos x="424" y="705"/>
                    </a:cxn>
                    <a:cxn ang="0">
                      <a:pos x="388" y="710"/>
                    </a:cxn>
                    <a:cxn ang="0">
                      <a:pos x="352" y="711"/>
                    </a:cxn>
                    <a:cxn ang="0">
                      <a:pos x="317" y="708"/>
                    </a:cxn>
                    <a:cxn ang="0">
                      <a:pos x="282" y="700"/>
                    </a:cxn>
                    <a:cxn ang="0">
                      <a:pos x="248" y="687"/>
                    </a:cxn>
                    <a:cxn ang="0">
                      <a:pos x="215" y="672"/>
                    </a:cxn>
                    <a:cxn ang="0">
                      <a:pos x="184" y="652"/>
                    </a:cxn>
                    <a:cxn ang="0">
                      <a:pos x="154" y="628"/>
                    </a:cxn>
                    <a:cxn ang="0">
                      <a:pos x="125" y="602"/>
                    </a:cxn>
                    <a:cxn ang="0">
                      <a:pos x="99" y="572"/>
                    </a:cxn>
                    <a:cxn ang="0">
                      <a:pos x="73" y="538"/>
                    </a:cxn>
                    <a:cxn ang="0">
                      <a:pos x="51" y="502"/>
                    </a:cxn>
                    <a:cxn ang="0">
                      <a:pos x="37" y="472"/>
                    </a:cxn>
                    <a:cxn ang="0">
                      <a:pos x="25" y="442"/>
                    </a:cxn>
                    <a:cxn ang="0">
                      <a:pos x="15" y="412"/>
                    </a:cxn>
                    <a:cxn ang="0">
                      <a:pos x="8" y="380"/>
                    </a:cxn>
                    <a:cxn ang="0">
                      <a:pos x="3" y="348"/>
                    </a:cxn>
                    <a:cxn ang="0">
                      <a:pos x="0" y="316"/>
                    </a:cxn>
                    <a:cxn ang="0">
                      <a:pos x="0" y="283"/>
                    </a:cxn>
                    <a:cxn ang="0">
                      <a:pos x="2" y="252"/>
                    </a:cxn>
                    <a:cxn ang="0">
                      <a:pos x="6" y="221"/>
                    </a:cxn>
                    <a:cxn ang="0">
                      <a:pos x="13" y="191"/>
                    </a:cxn>
                    <a:cxn ang="0">
                      <a:pos x="23" y="162"/>
                    </a:cxn>
                    <a:cxn ang="0">
                      <a:pos x="35" y="135"/>
                    </a:cxn>
                    <a:cxn ang="0">
                      <a:pos x="49" y="110"/>
                    </a:cxn>
                    <a:cxn ang="0">
                      <a:pos x="65" y="87"/>
                    </a:cxn>
                    <a:cxn ang="0">
                      <a:pos x="85" y="66"/>
                    </a:cxn>
                    <a:cxn ang="0">
                      <a:pos x="106" y="48"/>
                    </a:cxn>
                    <a:cxn ang="0">
                      <a:pos x="131" y="33"/>
                    </a:cxn>
                    <a:cxn ang="0">
                      <a:pos x="162" y="19"/>
                    </a:cxn>
                    <a:cxn ang="0">
                      <a:pos x="195" y="9"/>
                    </a:cxn>
                    <a:cxn ang="0">
                      <a:pos x="228" y="2"/>
                    </a:cxn>
                    <a:cxn ang="0">
                      <a:pos x="262" y="0"/>
                    </a:cxn>
                  </a:cxnLst>
                  <a:rect l="0" t="0" r="r" b="b"/>
                  <a:pathLst>
                    <a:path w="637" h="711">
                      <a:moveTo>
                        <a:pt x="262" y="0"/>
                      </a:moveTo>
                      <a:lnTo>
                        <a:pt x="296" y="2"/>
                      </a:lnTo>
                      <a:lnTo>
                        <a:pt x="330" y="8"/>
                      </a:lnTo>
                      <a:lnTo>
                        <a:pt x="363" y="17"/>
                      </a:lnTo>
                      <a:lnTo>
                        <a:pt x="396" y="31"/>
                      </a:lnTo>
                      <a:lnTo>
                        <a:pt x="429" y="48"/>
                      </a:lnTo>
                      <a:lnTo>
                        <a:pt x="460" y="69"/>
                      </a:lnTo>
                      <a:lnTo>
                        <a:pt x="489" y="93"/>
                      </a:lnTo>
                      <a:lnTo>
                        <a:pt x="518" y="120"/>
                      </a:lnTo>
                      <a:lnTo>
                        <a:pt x="543" y="150"/>
                      </a:lnTo>
                      <a:lnTo>
                        <a:pt x="567" y="185"/>
                      </a:lnTo>
                      <a:lnTo>
                        <a:pt x="588" y="222"/>
                      </a:lnTo>
                      <a:lnTo>
                        <a:pt x="607" y="262"/>
                      </a:lnTo>
                      <a:lnTo>
                        <a:pt x="619" y="295"/>
                      </a:lnTo>
                      <a:lnTo>
                        <a:pt x="629" y="328"/>
                      </a:lnTo>
                      <a:lnTo>
                        <a:pt x="634" y="362"/>
                      </a:lnTo>
                      <a:lnTo>
                        <a:pt x="637" y="395"/>
                      </a:lnTo>
                      <a:lnTo>
                        <a:pt x="637" y="428"/>
                      </a:lnTo>
                      <a:lnTo>
                        <a:pt x="635" y="461"/>
                      </a:lnTo>
                      <a:lnTo>
                        <a:pt x="629" y="493"/>
                      </a:lnTo>
                      <a:lnTo>
                        <a:pt x="621" y="523"/>
                      </a:lnTo>
                      <a:lnTo>
                        <a:pt x="610" y="552"/>
                      </a:lnTo>
                      <a:lnTo>
                        <a:pt x="597" y="579"/>
                      </a:lnTo>
                      <a:lnTo>
                        <a:pt x="581" y="605"/>
                      </a:lnTo>
                      <a:lnTo>
                        <a:pt x="562" y="628"/>
                      </a:lnTo>
                      <a:lnTo>
                        <a:pt x="540" y="650"/>
                      </a:lnTo>
                      <a:lnTo>
                        <a:pt x="516" y="668"/>
                      </a:lnTo>
                      <a:lnTo>
                        <a:pt x="489" y="683"/>
                      </a:lnTo>
                      <a:lnTo>
                        <a:pt x="460" y="695"/>
                      </a:lnTo>
                      <a:lnTo>
                        <a:pt x="424" y="705"/>
                      </a:lnTo>
                      <a:lnTo>
                        <a:pt x="388" y="710"/>
                      </a:lnTo>
                      <a:lnTo>
                        <a:pt x="352" y="711"/>
                      </a:lnTo>
                      <a:lnTo>
                        <a:pt x="317" y="708"/>
                      </a:lnTo>
                      <a:lnTo>
                        <a:pt x="282" y="700"/>
                      </a:lnTo>
                      <a:lnTo>
                        <a:pt x="248" y="687"/>
                      </a:lnTo>
                      <a:lnTo>
                        <a:pt x="215" y="672"/>
                      </a:lnTo>
                      <a:lnTo>
                        <a:pt x="184" y="652"/>
                      </a:lnTo>
                      <a:lnTo>
                        <a:pt x="154" y="628"/>
                      </a:lnTo>
                      <a:lnTo>
                        <a:pt x="125" y="602"/>
                      </a:lnTo>
                      <a:lnTo>
                        <a:pt x="99" y="572"/>
                      </a:lnTo>
                      <a:lnTo>
                        <a:pt x="73" y="538"/>
                      </a:lnTo>
                      <a:lnTo>
                        <a:pt x="51" y="502"/>
                      </a:lnTo>
                      <a:lnTo>
                        <a:pt x="37" y="472"/>
                      </a:lnTo>
                      <a:lnTo>
                        <a:pt x="25" y="442"/>
                      </a:lnTo>
                      <a:lnTo>
                        <a:pt x="15" y="412"/>
                      </a:lnTo>
                      <a:lnTo>
                        <a:pt x="8" y="380"/>
                      </a:lnTo>
                      <a:lnTo>
                        <a:pt x="3" y="348"/>
                      </a:lnTo>
                      <a:lnTo>
                        <a:pt x="0" y="316"/>
                      </a:lnTo>
                      <a:lnTo>
                        <a:pt x="0" y="283"/>
                      </a:lnTo>
                      <a:lnTo>
                        <a:pt x="2" y="252"/>
                      </a:lnTo>
                      <a:lnTo>
                        <a:pt x="6" y="221"/>
                      </a:lnTo>
                      <a:lnTo>
                        <a:pt x="13" y="191"/>
                      </a:lnTo>
                      <a:lnTo>
                        <a:pt x="23" y="162"/>
                      </a:lnTo>
                      <a:lnTo>
                        <a:pt x="35" y="135"/>
                      </a:lnTo>
                      <a:lnTo>
                        <a:pt x="49" y="110"/>
                      </a:lnTo>
                      <a:lnTo>
                        <a:pt x="65" y="87"/>
                      </a:lnTo>
                      <a:lnTo>
                        <a:pt x="85" y="66"/>
                      </a:lnTo>
                      <a:lnTo>
                        <a:pt x="106" y="48"/>
                      </a:lnTo>
                      <a:lnTo>
                        <a:pt x="131" y="33"/>
                      </a:lnTo>
                      <a:lnTo>
                        <a:pt x="162" y="19"/>
                      </a:lnTo>
                      <a:lnTo>
                        <a:pt x="195" y="9"/>
                      </a:lnTo>
                      <a:lnTo>
                        <a:pt x="228" y="2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FFC97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70" name="Freeform 16">
                  <a:extLst>
                    <a:ext uri="{FF2B5EF4-FFF2-40B4-BE49-F238E27FC236}">
                      <a16:creationId xmlns:a16="http://schemas.microsoft.com/office/drawing/2014/main" id="{6B6060D2-653F-4EBF-A55D-098C44631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3838" y="1577975"/>
                  <a:ext cx="912813" cy="1016000"/>
                </a:xfrm>
                <a:custGeom>
                  <a:avLst/>
                  <a:gdLst/>
                  <a:ahLst/>
                  <a:cxnLst>
                    <a:cxn ang="0">
                      <a:pos x="244" y="0"/>
                    </a:cxn>
                    <a:cxn ang="0">
                      <a:pos x="277" y="2"/>
                    </a:cxn>
                    <a:cxn ang="0">
                      <a:pos x="309" y="9"/>
                    </a:cxn>
                    <a:cxn ang="0">
                      <a:pos x="342" y="20"/>
                    </a:cxn>
                    <a:cxn ang="0">
                      <a:pos x="373" y="35"/>
                    </a:cxn>
                    <a:cxn ang="0">
                      <a:pos x="404" y="53"/>
                    </a:cxn>
                    <a:cxn ang="0">
                      <a:pos x="433" y="75"/>
                    </a:cxn>
                    <a:cxn ang="0">
                      <a:pos x="460" y="101"/>
                    </a:cxn>
                    <a:cxn ang="0">
                      <a:pos x="486" y="130"/>
                    </a:cxn>
                    <a:cxn ang="0">
                      <a:pos x="509" y="162"/>
                    </a:cxn>
                    <a:cxn ang="0">
                      <a:pos x="530" y="197"/>
                    </a:cxn>
                    <a:cxn ang="0">
                      <a:pos x="548" y="236"/>
                    </a:cxn>
                    <a:cxn ang="0">
                      <a:pos x="559" y="268"/>
                    </a:cxn>
                    <a:cxn ang="0">
                      <a:pos x="568" y="300"/>
                    </a:cxn>
                    <a:cxn ang="0">
                      <a:pos x="572" y="332"/>
                    </a:cxn>
                    <a:cxn ang="0">
                      <a:pos x="575" y="364"/>
                    </a:cxn>
                    <a:cxn ang="0">
                      <a:pos x="574" y="396"/>
                    </a:cxn>
                    <a:cxn ang="0">
                      <a:pos x="571" y="427"/>
                    </a:cxn>
                    <a:cxn ang="0">
                      <a:pos x="565" y="457"/>
                    </a:cxn>
                    <a:cxn ang="0">
                      <a:pos x="555" y="485"/>
                    </a:cxn>
                    <a:cxn ang="0">
                      <a:pos x="543" y="512"/>
                    </a:cxn>
                    <a:cxn ang="0">
                      <a:pos x="528" y="537"/>
                    </a:cxn>
                    <a:cxn ang="0">
                      <a:pos x="511" y="560"/>
                    </a:cxn>
                    <a:cxn ang="0">
                      <a:pos x="490" y="581"/>
                    </a:cxn>
                    <a:cxn ang="0">
                      <a:pos x="468" y="599"/>
                    </a:cxn>
                    <a:cxn ang="0">
                      <a:pos x="442" y="614"/>
                    </a:cxn>
                    <a:cxn ang="0">
                      <a:pos x="415" y="626"/>
                    </a:cxn>
                    <a:cxn ang="0">
                      <a:pos x="379" y="635"/>
                    </a:cxn>
                    <a:cxn ang="0">
                      <a:pos x="345" y="640"/>
                    </a:cxn>
                    <a:cxn ang="0">
                      <a:pos x="309" y="640"/>
                    </a:cxn>
                    <a:cxn ang="0">
                      <a:pos x="275" y="635"/>
                    </a:cxn>
                    <a:cxn ang="0">
                      <a:pos x="242" y="626"/>
                    </a:cxn>
                    <a:cxn ang="0">
                      <a:pos x="209" y="612"/>
                    </a:cxn>
                    <a:cxn ang="0">
                      <a:pos x="177" y="595"/>
                    </a:cxn>
                    <a:cxn ang="0">
                      <a:pos x="147" y="573"/>
                    </a:cxn>
                    <a:cxn ang="0">
                      <a:pos x="119" y="548"/>
                    </a:cxn>
                    <a:cxn ang="0">
                      <a:pos x="92" y="519"/>
                    </a:cxn>
                    <a:cxn ang="0">
                      <a:pos x="68" y="486"/>
                    </a:cxn>
                    <a:cxn ang="0">
                      <a:pos x="46" y="451"/>
                    </a:cxn>
                    <a:cxn ang="0">
                      <a:pos x="33" y="423"/>
                    </a:cxn>
                    <a:cxn ang="0">
                      <a:pos x="21" y="394"/>
                    </a:cxn>
                    <a:cxn ang="0">
                      <a:pos x="12" y="364"/>
                    </a:cxn>
                    <a:cxn ang="0">
                      <a:pos x="6" y="334"/>
                    </a:cxn>
                    <a:cxn ang="0">
                      <a:pos x="1" y="304"/>
                    </a:cxn>
                    <a:cxn ang="0">
                      <a:pos x="0" y="273"/>
                    </a:cxn>
                    <a:cxn ang="0">
                      <a:pos x="1" y="242"/>
                    </a:cxn>
                    <a:cxn ang="0">
                      <a:pos x="4" y="212"/>
                    </a:cxn>
                    <a:cxn ang="0">
                      <a:pos x="9" y="183"/>
                    </a:cxn>
                    <a:cxn ang="0">
                      <a:pos x="17" y="155"/>
                    </a:cxn>
                    <a:cxn ang="0">
                      <a:pos x="27" y="129"/>
                    </a:cxn>
                    <a:cxn ang="0">
                      <a:pos x="41" y="104"/>
                    </a:cxn>
                    <a:cxn ang="0">
                      <a:pos x="56" y="82"/>
                    </a:cxn>
                    <a:cxn ang="0">
                      <a:pos x="74" y="61"/>
                    </a:cxn>
                    <a:cxn ang="0">
                      <a:pos x="95" y="44"/>
                    </a:cxn>
                    <a:cxn ang="0">
                      <a:pos x="118" y="29"/>
                    </a:cxn>
                    <a:cxn ang="0">
                      <a:pos x="148" y="16"/>
                    </a:cxn>
                    <a:cxn ang="0">
                      <a:pos x="179" y="6"/>
                    </a:cxn>
                    <a:cxn ang="0">
                      <a:pos x="212" y="1"/>
                    </a:cxn>
                    <a:cxn ang="0">
                      <a:pos x="244" y="0"/>
                    </a:cxn>
                  </a:cxnLst>
                  <a:rect l="0" t="0" r="r" b="b"/>
                  <a:pathLst>
                    <a:path w="575" h="640">
                      <a:moveTo>
                        <a:pt x="244" y="0"/>
                      </a:moveTo>
                      <a:lnTo>
                        <a:pt x="277" y="2"/>
                      </a:lnTo>
                      <a:lnTo>
                        <a:pt x="309" y="9"/>
                      </a:lnTo>
                      <a:lnTo>
                        <a:pt x="342" y="20"/>
                      </a:lnTo>
                      <a:lnTo>
                        <a:pt x="373" y="35"/>
                      </a:lnTo>
                      <a:lnTo>
                        <a:pt x="404" y="53"/>
                      </a:lnTo>
                      <a:lnTo>
                        <a:pt x="433" y="75"/>
                      </a:lnTo>
                      <a:lnTo>
                        <a:pt x="460" y="101"/>
                      </a:lnTo>
                      <a:lnTo>
                        <a:pt x="486" y="130"/>
                      </a:lnTo>
                      <a:lnTo>
                        <a:pt x="509" y="162"/>
                      </a:lnTo>
                      <a:lnTo>
                        <a:pt x="530" y="197"/>
                      </a:lnTo>
                      <a:lnTo>
                        <a:pt x="548" y="236"/>
                      </a:lnTo>
                      <a:lnTo>
                        <a:pt x="559" y="268"/>
                      </a:lnTo>
                      <a:lnTo>
                        <a:pt x="568" y="300"/>
                      </a:lnTo>
                      <a:lnTo>
                        <a:pt x="572" y="332"/>
                      </a:lnTo>
                      <a:lnTo>
                        <a:pt x="575" y="364"/>
                      </a:lnTo>
                      <a:lnTo>
                        <a:pt x="574" y="396"/>
                      </a:lnTo>
                      <a:lnTo>
                        <a:pt x="571" y="427"/>
                      </a:lnTo>
                      <a:lnTo>
                        <a:pt x="565" y="457"/>
                      </a:lnTo>
                      <a:lnTo>
                        <a:pt x="555" y="485"/>
                      </a:lnTo>
                      <a:lnTo>
                        <a:pt x="543" y="512"/>
                      </a:lnTo>
                      <a:lnTo>
                        <a:pt x="528" y="537"/>
                      </a:lnTo>
                      <a:lnTo>
                        <a:pt x="511" y="560"/>
                      </a:lnTo>
                      <a:lnTo>
                        <a:pt x="490" y="581"/>
                      </a:lnTo>
                      <a:lnTo>
                        <a:pt x="468" y="599"/>
                      </a:lnTo>
                      <a:lnTo>
                        <a:pt x="442" y="614"/>
                      </a:lnTo>
                      <a:lnTo>
                        <a:pt x="415" y="626"/>
                      </a:lnTo>
                      <a:lnTo>
                        <a:pt x="379" y="635"/>
                      </a:lnTo>
                      <a:lnTo>
                        <a:pt x="345" y="640"/>
                      </a:lnTo>
                      <a:lnTo>
                        <a:pt x="309" y="640"/>
                      </a:lnTo>
                      <a:lnTo>
                        <a:pt x="275" y="635"/>
                      </a:lnTo>
                      <a:lnTo>
                        <a:pt x="242" y="626"/>
                      </a:lnTo>
                      <a:lnTo>
                        <a:pt x="209" y="612"/>
                      </a:lnTo>
                      <a:lnTo>
                        <a:pt x="177" y="595"/>
                      </a:lnTo>
                      <a:lnTo>
                        <a:pt x="147" y="573"/>
                      </a:lnTo>
                      <a:lnTo>
                        <a:pt x="119" y="548"/>
                      </a:lnTo>
                      <a:lnTo>
                        <a:pt x="92" y="519"/>
                      </a:lnTo>
                      <a:lnTo>
                        <a:pt x="68" y="486"/>
                      </a:lnTo>
                      <a:lnTo>
                        <a:pt x="46" y="451"/>
                      </a:lnTo>
                      <a:lnTo>
                        <a:pt x="33" y="423"/>
                      </a:lnTo>
                      <a:lnTo>
                        <a:pt x="21" y="394"/>
                      </a:lnTo>
                      <a:lnTo>
                        <a:pt x="12" y="364"/>
                      </a:lnTo>
                      <a:lnTo>
                        <a:pt x="6" y="334"/>
                      </a:lnTo>
                      <a:lnTo>
                        <a:pt x="1" y="304"/>
                      </a:lnTo>
                      <a:lnTo>
                        <a:pt x="0" y="273"/>
                      </a:lnTo>
                      <a:lnTo>
                        <a:pt x="1" y="242"/>
                      </a:lnTo>
                      <a:lnTo>
                        <a:pt x="4" y="212"/>
                      </a:lnTo>
                      <a:lnTo>
                        <a:pt x="9" y="183"/>
                      </a:lnTo>
                      <a:lnTo>
                        <a:pt x="17" y="155"/>
                      </a:lnTo>
                      <a:lnTo>
                        <a:pt x="27" y="129"/>
                      </a:lnTo>
                      <a:lnTo>
                        <a:pt x="41" y="104"/>
                      </a:lnTo>
                      <a:lnTo>
                        <a:pt x="56" y="82"/>
                      </a:lnTo>
                      <a:lnTo>
                        <a:pt x="74" y="61"/>
                      </a:lnTo>
                      <a:lnTo>
                        <a:pt x="95" y="44"/>
                      </a:lnTo>
                      <a:lnTo>
                        <a:pt x="118" y="29"/>
                      </a:lnTo>
                      <a:lnTo>
                        <a:pt x="148" y="16"/>
                      </a:lnTo>
                      <a:lnTo>
                        <a:pt x="179" y="6"/>
                      </a:lnTo>
                      <a:lnTo>
                        <a:pt x="212" y="1"/>
                      </a:lnTo>
                      <a:lnTo>
                        <a:pt x="244" y="0"/>
                      </a:lnTo>
                      <a:close/>
                    </a:path>
                  </a:pathLst>
                </a:custGeom>
                <a:solidFill>
                  <a:srgbClr val="FED78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71" name="Freeform 17">
                  <a:extLst>
                    <a:ext uri="{FF2B5EF4-FFF2-40B4-BE49-F238E27FC236}">
                      <a16:creationId xmlns:a16="http://schemas.microsoft.com/office/drawing/2014/main" id="{3663FA02-FD20-4E4E-884F-3AE6521E66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51326" y="4044950"/>
                  <a:ext cx="665163" cy="158750"/>
                </a:xfrm>
                <a:custGeom>
                  <a:avLst/>
                  <a:gdLst/>
                  <a:ahLst/>
                  <a:cxnLst>
                    <a:cxn ang="0">
                      <a:pos x="240" y="0"/>
                    </a:cxn>
                    <a:cxn ang="0">
                      <a:pos x="291" y="6"/>
                    </a:cxn>
                    <a:cxn ang="0">
                      <a:pos x="419" y="57"/>
                    </a:cxn>
                    <a:cxn ang="0">
                      <a:pos x="419" y="59"/>
                    </a:cxn>
                    <a:cxn ang="0">
                      <a:pos x="418" y="63"/>
                    </a:cxn>
                    <a:cxn ang="0">
                      <a:pos x="417" y="71"/>
                    </a:cxn>
                    <a:cxn ang="0">
                      <a:pos x="416" y="83"/>
                    </a:cxn>
                    <a:cxn ang="0">
                      <a:pos x="398" y="83"/>
                    </a:cxn>
                    <a:cxn ang="0">
                      <a:pos x="349" y="83"/>
                    </a:cxn>
                    <a:cxn ang="0">
                      <a:pos x="320" y="83"/>
                    </a:cxn>
                    <a:cxn ang="0">
                      <a:pos x="288" y="84"/>
                    </a:cxn>
                    <a:cxn ang="0">
                      <a:pos x="281" y="68"/>
                    </a:cxn>
                    <a:cxn ang="0">
                      <a:pos x="272" y="85"/>
                    </a:cxn>
                    <a:cxn ang="0">
                      <a:pos x="238" y="87"/>
                    </a:cxn>
                    <a:cxn ang="0">
                      <a:pos x="201" y="89"/>
                    </a:cxn>
                    <a:cxn ang="0">
                      <a:pos x="166" y="91"/>
                    </a:cxn>
                    <a:cxn ang="0">
                      <a:pos x="131" y="92"/>
                    </a:cxn>
                    <a:cxn ang="0">
                      <a:pos x="99" y="94"/>
                    </a:cxn>
                    <a:cxn ang="0">
                      <a:pos x="68" y="96"/>
                    </a:cxn>
                    <a:cxn ang="0">
                      <a:pos x="42" y="98"/>
                    </a:cxn>
                    <a:cxn ang="0">
                      <a:pos x="20" y="99"/>
                    </a:cxn>
                    <a:cxn ang="0">
                      <a:pos x="2" y="100"/>
                    </a:cxn>
                    <a:cxn ang="0">
                      <a:pos x="1" y="93"/>
                    </a:cxn>
                    <a:cxn ang="0">
                      <a:pos x="1" y="83"/>
                    </a:cxn>
                    <a:cxn ang="0">
                      <a:pos x="1" y="75"/>
                    </a:cxn>
                    <a:cxn ang="0">
                      <a:pos x="0" y="68"/>
                    </a:cxn>
                    <a:cxn ang="0">
                      <a:pos x="0" y="66"/>
                    </a:cxn>
                    <a:cxn ang="0">
                      <a:pos x="240" y="0"/>
                    </a:cxn>
                  </a:cxnLst>
                  <a:rect l="0" t="0" r="r" b="b"/>
                  <a:pathLst>
                    <a:path w="419" h="100">
                      <a:moveTo>
                        <a:pt x="240" y="0"/>
                      </a:moveTo>
                      <a:lnTo>
                        <a:pt x="291" y="6"/>
                      </a:lnTo>
                      <a:lnTo>
                        <a:pt x="419" y="57"/>
                      </a:lnTo>
                      <a:lnTo>
                        <a:pt x="419" y="59"/>
                      </a:lnTo>
                      <a:lnTo>
                        <a:pt x="418" y="63"/>
                      </a:lnTo>
                      <a:lnTo>
                        <a:pt x="417" y="71"/>
                      </a:lnTo>
                      <a:lnTo>
                        <a:pt x="416" y="83"/>
                      </a:lnTo>
                      <a:lnTo>
                        <a:pt x="398" y="83"/>
                      </a:lnTo>
                      <a:lnTo>
                        <a:pt x="349" y="83"/>
                      </a:lnTo>
                      <a:lnTo>
                        <a:pt x="320" y="83"/>
                      </a:lnTo>
                      <a:lnTo>
                        <a:pt x="288" y="84"/>
                      </a:lnTo>
                      <a:lnTo>
                        <a:pt x="281" y="68"/>
                      </a:lnTo>
                      <a:lnTo>
                        <a:pt x="272" y="85"/>
                      </a:lnTo>
                      <a:lnTo>
                        <a:pt x="238" y="87"/>
                      </a:lnTo>
                      <a:lnTo>
                        <a:pt x="201" y="89"/>
                      </a:lnTo>
                      <a:lnTo>
                        <a:pt x="166" y="91"/>
                      </a:lnTo>
                      <a:lnTo>
                        <a:pt x="131" y="92"/>
                      </a:lnTo>
                      <a:lnTo>
                        <a:pt x="99" y="94"/>
                      </a:lnTo>
                      <a:lnTo>
                        <a:pt x="68" y="96"/>
                      </a:lnTo>
                      <a:lnTo>
                        <a:pt x="42" y="98"/>
                      </a:lnTo>
                      <a:lnTo>
                        <a:pt x="20" y="99"/>
                      </a:lnTo>
                      <a:lnTo>
                        <a:pt x="2" y="100"/>
                      </a:lnTo>
                      <a:lnTo>
                        <a:pt x="1" y="93"/>
                      </a:lnTo>
                      <a:lnTo>
                        <a:pt x="1" y="83"/>
                      </a:lnTo>
                      <a:lnTo>
                        <a:pt x="1" y="75"/>
                      </a:lnTo>
                      <a:lnTo>
                        <a:pt x="0" y="68"/>
                      </a:lnTo>
                      <a:lnTo>
                        <a:pt x="0" y="66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95000"/>
                    <a:lumOff val="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72" name="Freeform 18">
                  <a:extLst>
                    <a:ext uri="{FF2B5EF4-FFF2-40B4-BE49-F238E27FC236}">
                      <a16:creationId xmlns:a16="http://schemas.microsoft.com/office/drawing/2014/main" id="{C6C61BDB-DF08-462F-B521-E6C37E36C7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7163" y="1550988"/>
                  <a:ext cx="857250" cy="823913"/>
                </a:xfrm>
                <a:custGeom>
                  <a:avLst/>
                  <a:gdLst/>
                  <a:ahLst/>
                  <a:cxnLst>
                    <a:cxn ang="0">
                      <a:pos x="293" y="3"/>
                    </a:cxn>
                    <a:cxn ang="0">
                      <a:pos x="361" y="19"/>
                    </a:cxn>
                    <a:cxn ang="0">
                      <a:pos x="426" y="52"/>
                    </a:cxn>
                    <a:cxn ang="0">
                      <a:pos x="487" y="100"/>
                    </a:cxn>
                    <a:cxn ang="0">
                      <a:pos x="540" y="161"/>
                    </a:cxn>
                    <a:cxn ang="0">
                      <a:pos x="525" y="200"/>
                    </a:cxn>
                    <a:cxn ang="0">
                      <a:pos x="501" y="238"/>
                    </a:cxn>
                    <a:cxn ang="0">
                      <a:pos x="468" y="272"/>
                    </a:cxn>
                    <a:cxn ang="0">
                      <a:pos x="426" y="298"/>
                    </a:cxn>
                    <a:cxn ang="0">
                      <a:pos x="374" y="314"/>
                    </a:cxn>
                    <a:cxn ang="0">
                      <a:pos x="303" y="319"/>
                    </a:cxn>
                    <a:cxn ang="0">
                      <a:pos x="243" y="314"/>
                    </a:cxn>
                    <a:cxn ang="0">
                      <a:pos x="194" y="303"/>
                    </a:cxn>
                    <a:cxn ang="0">
                      <a:pos x="154" y="288"/>
                    </a:cxn>
                    <a:cxn ang="0">
                      <a:pos x="127" y="273"/>
                    </a:cxn>
                    <a:cxn ang="0">
                      <a:pos x="106" y="259"/>
                    </a:cxn>
                    <a:cxn ang="0">
                      <a:pos x="115" y="292"/>
                    </a:cxn>
                    <a:cxn ang="0">
                      <a:pos x="125" y="357"/>
                    </a:cxn>
                    <a:cxn ang="0">
                      <a:pos x="123" y="412"/>
                    </a:cxn>
                    <a:cxn ang="0">
                      <a:pos x="113" y="458"/>
                    </a:cxn>
                    <a:cxn ang="0">
                      <a:pos x="95" y="494"/>
                    </a:cxn>
                    <a:cxn ang="0">
                      <a:pos x="73" y="519"/>
                    </a:cxn>
                    <a:cxn ang="0">
                      <a:pos x="34" y="450"/>
                    </a:cxn>
                    <a:cxn ang="0">
                      <a:pos x="10" y="375"/>
                    </a:cxn>
                    <a:cxn ang="0">
                      <a:pos x="0" y="297"/>
                    </a:cxn>
                    <a:cxn ang="0">
                      <a:pos x="4" y="221"/>
                    </a:cxn>
                    <a:cxn ang="0">
                      <a:pos x="21" y="157"/>
                    </a:cxn>
                    <a:cxn ang="0">
                      <a:pos x="47" y="107"/>
                    </a:cxn>
                    <a:cxn ang="0">
                      <a:pos x="81" y="66"/>
                    </a:cxn>
                    <a:cxn ang="0">
                      <a:pos x="125" y="33"/>
                    </a:cxn>
                    <a:cxn ang="0">
                      <a:pos x="191" y="8"/>
                    </a:cxn>
                    <a:cxn ang="0">
                      <a:pos x="258" y="0"/>
                    </a:cxn>
                  </a:cxnLst>
                  <a:rect l="0" t="0" r="r" b="b"/>
                  <a:pathLst>
                    <a:path w="540" h="519">
                      <a:moveTo>
                        <a:pt x="258" y="0"/>
                      </a:moveTo>
                      <a:lnTo>
                        <a:pt x="293" y="3"/>
                      </a:lnTo>
                      <a:lnTo>
                        <a:pt x="327" y="9"/>
                      </a:lnTo>
                      <a:lnTo>
                        <a:pt x="361" y="19"/>
                      </a:lnTo>
                      <a:lnTo>
                        <a:pt x="394" y="34"/>
                      </a:lnTo>
                      <a:lnTo>
                        <a:pt x="426" y="52"/>
                      </a:lnTo>
                      <a:lnTo>
                        <a:pt x="457" y="74"/>
                      </a:lnTo>
                      <a:lnTo>
                        <a:pt x="487" y="100"/>
                      </a:lnTo>
                      <a:lnTo>
                        <a:pt x="514" y="129"/>
                      </a:lnTo>
                      <a:lnTo>
                        <a:pt x="540" y="161"/>
                      </a:lnTo>
                      <a:lnTo>
                        <a:pt x="533" y="181"/>
                      </a:lnTo>
                      <a:lnTo>
                        <a:pt x="525" y="200"/>
                      </a:lnTo>
                      <a:lnTo>
                        <a:pt x="514" y="219"/>
                      </a:lnTo>
                      <a:lnTo>
                        <a:pt x="501" y="238"/>
                      </a:lnTo>
                      <a:lnTo>
                        <a:pt x="486" y="255"/>
                      </a:lnTo>
                      <a:lnTo>
                        <a:pt x="468" y="272"/>
                      </a:lnTo>
                      <a:lnTo>
                        <a:pt x="448" y="286"/>
                      </a:lnTo>
                      <a:lnTo>
                        <a:pt x="426" y="298"/>
                      </a:lnTo>
                      <a:lnTo>
                        <a:pt x="402" y="307"/>
                      </a:lnTo>
                      <a:lnTo>
                        <a:pt x="374" y="314"/>
                      </a:lnTo>
                      <a:lnTo>
                        <a:pt x="337" y="318"/>
                      </a:lnTo>
                      <a:lnTo>
                        <a:pt x="303" y="319"/>
                      </a:lnTo>
                      <a:lnTo>
                        <a:pt x="272" y="318"/>
                      </a:lnTo>
                      <a:lnTo>
                        <a:pt x="243" y="314"/>
                      </a:lnTo>
                      <a:lnTo>
                        <a:pt x="217" y="309"/>
                      </a:lnTo>
                      <a:lnTo>
                        <a:pt x="194" y="303"/>
                      </a:lnTo>
                      <a:lnTo>
                        <a:pt x="173" y="296"/>
                      </a:lnTo>
                      <a:lnTo>
                        <a:pt x="154" y="288"/>
                      </a:lnTo>
                      <a:lnTo>
                        <a:pt x="139" y="280"/>
                      </a:lnTo>
                      <a:lnTo>
                        <a:pt x="127" y="273"/>
                      </a:lnTo>
                      <a:lnTo>
                        <a:pt x="110" y="262"/>
                      </a:lnTo>
                      <a:lnTo>
                        <a:pt x="106" y="259"/>
                      </a:lnTo>
                      <a:lnTo>
                        <a:pt x="105" y="257"/>
                      </a:lnTo>
                      <a:lnTo>
                        <a:pt x="115" y="292"/>
                      </a:lnTo>
                      <a:lnTo>
                        <a:pt x="121" y="325"/>
                      </a:lnTo>
                      <a:lnTo>
                        <a:pt x="125" y="357"/>
                      </a:lnTo>
                      <a:lnTo>
                        <a:pt x="125" y="385"/>
                      </a:lnTo>
                      <a:lnTo>
                        <a:pt x="123" y="412"/>
                      </a:lnTo>
                      <a:lnTo>
                        <a:pt x="119" y="437"/>
                      </a:lnTo>
                      <a:lnTo>
                        <a:pt x="113" y="458"/>
                      </a:lnTo>
                      <a:lnTo>
                        <a:pt x="104" y="477"/>
                      </a:lnTo>
                      <a:lnTo>
                        <a:pt x="95" y="494"/>
                      </a:lnTo>
                      <a:lnTo>
                        <a:pt x="84" y="507"/>
                      </a:lnTo>
                      <a:lnTo>
                        <a:pt x="73" y="519"/>
                      </a:lnTo>
                      <a:lnTo>
                        <a:pt x="51" y="485"/>
                      </a:lnTo>
                      <a:lnTo>
                        <a:pt x="34" y="450"/>
                      </a:lnTo>
                      <a:lnTo>
                        <a:pt x="21" y="413"/>
                      </a:lnTo>
                      <a:lnTo>
                        <a:pt x="10" y="375"/>
                      </a:lnTo>
                      <a:lnTo>
                        <a:pt x="4" y="337"/>
                      </a:lnTo>
                      <a:lnTo>
                        <a:pt x="0" y="297"/>
                      </a:lnTo>
                      <a:lnTo>
                        <a:pt x="0" y="259"/>
                      </a:lnTo>
                      <a:lnTo>
                        <a:pt x="4" y="221"/>
                      </a:lnTo>
                      <a:lnTo>
                        <a:pt x="11" y="184"/>
                      </a:lnTo>
                      <a:lnTo>
                        <a:pt x="21" y="157"/>
                      </a:lnTo>
                      <a:lnTo>
                        <a:pt x="32" y="131"/>
                      </a:lnTo>
                      <a:lnTo>
                        <a:pt x="47" y="107"/>
                      </a:lnTo>
                      <a:lnTo>
                        <a:pt x="63" y="85"/>
                      </a:lnTo>
                      <a:lnTo>
                        <a:pt x="81" y="66"/>
                      </a:lnTo>
                      <a:lnTo>
                        <a:pt x="102" y="48"/>
                      </a:lnTo>
                      <a:lnTo>
                        <a:pt x="125" y="33"/>
                      </a:lnTo>
                      <a:lnTo>
                        <a:pt x="158" y="18"/>
                      </a:lnTo>
                      <a:lnTo>
                        <a:pt x="191" y="8"/>
                      </a:lnTo>
                      <a:lnTo>
                        <a:pt x="225" y="3"/>
                      </a:lnTo>
                      <a:lnTo>
                        <a:pt x="258" y="0"/>
                      </a:lnTo>
                      <a:close/>
                    </a:path>
                  </a:pathLst>
                </a:custGeom>
                <a:solidFill>
                  <a:srgbClr val="F97D3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73" name="Freeform 19">
                  <a:extLst>
                    <a:ext uri="{FF2B5EF4-FFF2-40B4-BE49-F238E27FC236}">
                      <a16:creationId xmlns:a16="http://schemas.microsoft.com/office/drawing/2014/main" id="{B7DE4CAB-7A23-4298-90F8-8153FB7F6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8576" y="3871913"/>
                  <a:ext cx="174625" cy="104775"/>
                </a:xfrm>
                <a:custGeom>
                  <a:avLst/>
                  <a:gdLst/>
                  <a:ahLst/>
                  <a:cxnLst>
                    <a:cxn ang="0">
                      <a:pos x="91" y="0"/>
                    </a:cxn>
                    <a:cxn ang="0">
                      <a:pos x="95" y="4"/>
                    </a:cxn>
                    <a:cxn ang="0">
                      <a:pos x="99" y="8"/>
                    </a:cxn>
                    <a:cxn ang="0">
                      <a:pos x="104" y="14"/>
                    </a:cxn>
                    <a:cxn ang="0">
                      <a:pos x="110" y="20"/>
                    </a:cxn>
                    <a:cxn ang="0">
                      <a:pos x="18" y="66"/>
                    </a:cxn>
                    <a:cxn ang="0">
                      <a:pos x="10" y="53"/>
                    </a:cxn>
                    <a:cxn ang="0">
                      <a:pos x="6" y="41"/>
                    </a:cxn>
                    <a:cxn ang="0">
                      <a:pos x="2" y="31"/>
                    </a:cxn>
                    <a:cxn ang="0">
                      <a:pos x="0" y="22"/>
                    </a:cxn>
                    <a:cxn ang="0">
                      <a:pos x="91" y="0"/>
                    </a:cxn>
                  </a:cxnLst>
                  <a:rect l="0" t="0" r="r" b="b"/>
                  <a:pathLst>
                    <a:path w="110" h="66">
                      <a:moveTo>
                        <a:pt x="91" y="0"/>
                      </a:moveTo>
                      <a:lnTo>
                        <a:pt x="95" y="4"/>
                      </a:lnTo>
                      <a:lnTo>
                        <a:pt x="99" y="8"/>
                      </a:lnTo>
                      <a:lnTo>
                        <a:pt x="104" y="14"/>
                      </a:lnTo>
                      <a:lnTo>
                        <a:pt x="110" y="20"/>
                      </a:lnTo>
                      <a:lnTo>
                        <a:pt x="18" y="66"/>
                      </a:lnTo>
                      <a:lnTo>
                        <a:pt x="10" y="53"/>
                      </a:lnTo>
                      <a:lnTo>
                        <a:pt x="6" y="41"/>
                      </a:lnTo>
                      <a:lnTo>
                        <a:pt x="2" y="31"/>
                      </a:lnTo>
                      <a:lnTo>
                        <a:pt x="0" y="22"/>
                      </a:lnTo>
                      <a:lnTo>
                        <a:pt x="91" y="0"/>
                      </a:lnTo>
                      <a:close/>
                    </a:path>
                  </a:pathLst>
                </a:custGeom>
                <a:solidFill>
                  <a:srgbClr val="F97D3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74" name="Freeform 20">
                  <a:extLst>
                    <a:ext uri="{FF2B5EF4-FFF2-40B4-BE49-F238E27FC236}">
                      <a16:creationId xmlns:a16="http://schemas.microsoft.com/office/drawing/2014/main" id="{1104D28A-9CF9-4E46-AAD3-FB4231F33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2851" y="2814638"/>
                  <a:ext cx="963613" cy="1344613"/>
                </a:xfrm>
                <a:custGeom>
                  <a:avLst/>
                  <a:gdLst/>
                  <a:ahLst/>
                  <a:cxnLst>
                    <a:cxn ang="0">
                      <a:pos x="219" y="3"/>
                    </a:cxn>
                    <a:cxn ang="0">
                      <a:pos x="257" y="7"/>
                    </a:cxn>
                    <a:cxn ang="0">
                      <a:pos x="356" y="7"/>
                    </a:cxn>
                    <a:cxn ang="0">
                      <a:pos x="383" y="7"/>
                    </a:cxn>
                    <a:cxn ang="0">
                      <a:pos x="393" y="6"/>
                    </a:cxn>
                    <a:cxn ang="0">
                      <a:pos x="411" y="79"/>
                    </a:cxn>
                    <a:cxn ang="0">
                      <a:pos x="433" y="152"/>
                    </a:cxn>
                    <a:cxn ang="0">
                      <a:pos x="471" y="258"/>
                    </a:cxn>
                    <a:cxn ang="0">
                      <a:pos x="498" y="324"/>
                    </a:cxn>
                    <a:cxn ang="0">
                      <a:pos x="524" y="385"/>
                    </a:cxn>
                    <a:cxn ang="0">
                      <a:pos x="549" y="438"/>
                    </a:cxn>
                    <a:cxn ang="0">
                      <a:pos x="571" y="482"/>
                    </a:cxn>
                    <a:cxn ang="0">
                      <a:pos x="588" y="515"/>
                    </a:cxn>
                    <a:cxn ang="0">
                      <a:pos x="599" y="536"/>
                    </a:cxn>
                    <a:cxn ang="0">
                      <a:pos x="607" y="783"/>
                    </a:cxn>
                    <a:cxn ang="0">
                      <a:pos x="275" y="847"/>
                    </a:cxn>
                    <a:cxn ang="0">
                      <a:pos x="281" y="762"/>
                    </a:cxn>
                    <a:cxn ang="0">
                      <a:pos x="282" y="638"/>
                    </a:cxn>
                    <a:cxn ang="0">
                      <a:pos x="280" y="562"/>
                    </a:cxn>
                    <a:cxn ang="0">
                      <a:pos x="277" y="493"/>
                    </a:cxn>
                    <a:cxn ang="0">
                      <a:pos x="272" y="436"/>
                    </a:cxn>
                    <a:cxn ang="0">
                      <a:pos x="268" y="391"/>
                    </a:cxn>
                    <a:cxn ang="0">
                      <a:pos x="265" y="362"/>
                    </a:cxn>
                    <a:cxn ang="0">
                      <a:pos x="263" y="352"/>
                    </a:cxn>
                    <a:cxn ang="0">
                      <a:pos x="252" y="421"/>
                    </a:cxn>
                    <a:cxn ang="0">
                      <a:pos x="241" y="476"/>
                    </a:cxn>
                    <a:cxn ang="0">
                      <a:pos x="229" y="526"/>
                    </a:cxn>
                    <a:cxn ang="0">
                      <a:pos x="211" y="597"/>
                    </a:cxn>
                    <a:cxn ang="0">
                      <a:pos x="203" y="622"/>
                    </a:cxn>
                    <a:cxn ang="0">
                      <a:pos x="195" y="644"/>
                    </a:cxn>
                    <a:cxn ang="0">
                      <a:pos x="185" y="663"/>
                    </a:cxn>
                    <a:cxn ang="0">
                      <a:pos x="174" y="686"/>
                    </a:cxn>
                    <a:cxn ang="0">
                      <a:pos x="151" y="732"/>
                    </a:cxn>
                    <a:cxn ang="0">
                      <a:pos x="130" y="777"/>
                    </a:cxn>
                    <a:cxn ang="0">
                      <a:pos x="0" y="744"/>
                    </a:cxn>
                    <a:cxn ang="0">
                      <a:pos x="19" y="702"/>
                    </a:cxn>
                    <a:cxn ang="0">
                      <a:pos x="56" y="607"/>
                    </a:cxn>
                    <a:cxn ang="0">
                      <a:pos x="73" y="562"/>
                    </a:cxn>
                    <a:cxn ang="0">
                      <a:pos x="87" y="524"/>
                    </a:cxn>
                    <a:cxn ang="0">
                      <a:pos x="97" y="496"/>
                    </a:cxn>
                    <a:cxn ang="0">
                      <a:pos x="100" y="481"/>
                    </a:cxn>
                    <a:cxn ang="0">
                      <a:pos x="124" y="374"/>
                    </a:cxn>
                    <a:cxn ang="0">
                      <a:pos x="148" y="273"/>
                    </a:cxn>
                    <a:cxn ang="0">
                      <a:pos x="163" y="183"/>
                    </a:cxn>
                    <a:cxn ang="0">
                      <a:pos x="176" y="115"/>
                    </a:cxn>
                    <a:cxn ang="0">
                      <a:pos x="187" y="66"/>
                    </a:cxn>
                    <a:cxn ang="0">
                      <a:pos x="195" y="31"/>
                    </a:cxn>
                    <a:cxn ang="0">
                      <a:pos x="201" y="11"/>
                    </a:cxn>
                    <a:cxn ang="0">
                      <a:pos x="204" y="1"/>
                    </a:cxn>
                  </a:cxnLst>
                  <a:rect l="0" t="0" r="r" b="b"/>
                  <a:pathLst>
                    <a:path w="607" h="847">
                      <a:moveTo>
                        <a:pt x="204" y="0"/>
                      </a:moveTo>
                      <a:lnTo>
                        <a:pt x="219" y="3"/>
                      </a:lnTo>
                      <a:lnTo>
                        <a:pt x="237" y="5"/>
                      </a:lnTo>
                      <a:lnTo>
                        <a:pt x="257" y="7"/>
                      </a:lnTo>
                      <a:lnTo>
                        <a:pt x="278" y="7"/>
                      </a:lnTo>
                      <a:lnTo>
                        <a:pt x="356" y="7"/>
                      </a:lnTo>
                      <a:lnTo>
                        <a:pt x="371" y="7"/>
                      </a:lnTo>
                      <a:lnTo>
                        <a:pt x="383" y="7"/>
                      </a:lnTo>
                      <a:lnTo>
                        <a:pt x="391" y="6"/>
                      </a:lnTo>
                      <a:lnTo>
                        <a:pt x="393" y="6"/>
                      </a:lnTo>
                      <a:lnTo>
                        <a:pt x="401" y="42"/>
                      </a:lnTo>
                      <a:lnTo>
                        <a:pt x="411" y="79"/>
                      </a:lnTo>
                      <a:lnTo>
                        <a:pt x="422" y="115"/>
                      </a:lnTo>
                      <a:lnTo>
                        <a:pt x="433" y="152"/>
                      </a:lnTo>
                      <a:lnTo>
                        <a:pt x="458" y="223"/>
                      </a:lnTo>
                      <a:lnTo>
                        <a:pt x="471" y="258"/>
                      </a:lnTo>
                      <a:lnTo>
                        <a:pt x="485" y="292"/>
                      </a:lnTo>
                      <a:lnTo>
                        <a:pt x="498" y="324"/>
                      </a:lnTo>
                      <a:lnTo>
                        <a:pt x="512" y="355"/>
                      </a:lnTo>
                      <a:lnTo>
                        <a:pt x="524" y="385"/>
                      </a:lnTo>
                      <a:lnTo>
                        <a:pt x="537" y="412"/>
                      </a:lnTo>
                      <a:lnTo>
                        <a:pt x="549" y="438"/>
                      </a:lnTo>
                      <a:lnTo>
                        <a:pt x="560" y="461"/>
                      </a:lnTo>
                      <a:lnTo>
                        <a:pt x="571" y="482"/>
                      </a:lnTo>
                      <a:lnTo>
                        <a:pt x="580" y="500"/>
                      </a:lnTo>
                      <a:lnTo>
                        <a:pt x="588" y="515"/>
                      </a:lnTo>
                      <a:lnTo>
                        <a:pt x="594" y="528"/>
                      </a:lnTo>
                      <a:lnTo>
                        <a:pt x="599" y="536"/>
                      </a:lnTo>
                      <a:lnTo>
                        <a:pt x="603" y="544"/>
                      </a:lnTo>
                      <a:lnTo>
                        <a:pt x="607" y="783"/>
                      </a:lnTo>
                      <a:lnTo>
                        <a:pt x="576" y="843"/>
                      </a:lnTo>
                      <a:lnTo>
                        <a:pt x="275" y="847"/>
                      </a:lnTo>
                      <a:lnTo>
                        <a:pt x="278" y="805"/>
                      </a:lnTo>
                      <a:lnTo>
                        <a:pt x="281" y="762"/>
                      </a:lnTo>
                      <a:lnTo>
                        <a:pt x="282" y="720"/>
                      </a:lnTo>
                      <a:lnTo>
                        <a:pt x="282" y="638"/>
                      </a:lnTo>
                      <a:lnTo>
                        <a:pt x="282" y="599"/>
                      </a:lnTo>
                      <a:lnTo>
                        <a:pt x="280" y="562"/>
                      </a:lnTo>
                      <a:lnTo>
                        <a:pt x="278" y="526"/>
                      </a:lnTo>
                      <a:lnTo>
                        <a:pt x="277" y="493"/>
                      </a:lnTo>
                      <a:lnTo>
                        <a:pt x="274" y="462"/>
                      </a:lnTo>
                      <a:lnTo>
                        <a:pt x="272" y="436"/>
                      </a:lnTo>
                      <a:lnTo>
                        <a:pt x="270" y="411"/>
                      </a:lnTo>
                      <a:lnTo>
                        <a:pt x="268" y="391"/>
                      </a:lnTo>
                      <a:lnTo>
                        <a:pt x="266" y="374"/>
                      </a:lnTo>
                      <a:lnTo>
                        <a:pt x="265" y="362"/>
                      </a:lnTo>
                      <a:lnTo>
                        <a:pt x="263" y="355"/>
                      </a:lnTo>
                      <a:lnTo>
                        <a:pt x="263" y="352"/>
                      </a:lnTo>
                      <a:lnTo>
                        <a:pt x="258" y="388"/>
                      </a:lnTo>
                      <a:lnTo>
                        <a:pt x="252" y="421"/>
                      </a:lnTo>
                      <a:lnTo>
                        <a:pt x="246" y="449"/>
                      </a:lnTo>
                      <a:lnTo>
                        <a:pt x="241" y="476"/>
                      </a:lnTo>
                      <a:lnTo>
                        <a:pt x="235" y="501"/>
                      </a:lnTo>
                      <a:lnTo>
                        <a:pt x="229" y="526"/>
                      </a:lnTo>
                      <a:lnTo>
                        <a:pt x="222" y="553"/>
                      </a:lnTo>
                      <a:lnTo>
                        <a:pt x="211" y="597"/>
                      </a:lnTo>
                      <a:lnTo>
                        <a:pt x="207" y="610"/>
                      </a:lnTo>
                      <a:lnTo>
                        <a:pt x="203" y="622"/>
                      </a:lnTo>
                      <a:lnTo>
                        <a:pt x="199" y="633"/>
                      </a:lnTo>
                      <a:lnTo>
                        <a:pt x="195" y="644"/>
                      </a:lnTo>
                      <a:lnTo>
                        <a:pt x="190" y="653"/>
                      </a:lnTo>
                      <a:lnTo>
                        <a:pt x="185" y="663"/>
                      </a:lnTo>
                      <a:lnTo>
                        <a:pt x="180" y="674"/>
                      </a:lnTo>
                      <a:lnTo>
                        <a:pt x="174" y="686"/>
                      </a:lnTo>
                      <a:lnTo>
                        <a:pt x="167" y="699"/>
                      </a:lnTo>
                      <a:lnTo>
                        <a:pt x="151" y="732"/>
                      </a:lnTo>
                      <a:lnTo>
                        <a:pt x="141" y="753"/>
                      </a:lnTo>
                      <a:lnTo>
                        <a:pt x="130" y="777"/>
                      </a:lnTo>
                      <a:lnTo>
                        <a:pt x="118" y="804"/>
                      </a:lnTo>
                      <a:lnTo>
                        <a:pt x="0" y="744"/>
                      </a:lnTo>
                      <a:lnTo>
                        <a:pt x="10" y="724"/>
                      </a:lnTo>
                      <a:lnTo>
                        <a:pt x="19" y="702"/>
                      </a:lnTo>
                      <a:lnTo>
                        <a:pt x="48" y="631"/>
                      </a:lnTo>
                      <a:lnTo>
                        <a:pt x="56" y="607"/>
                      </a:lnTo>
                      <a:lnTo>
                        <a:pt x="65" y="584"/>
                      </a:lnTo>
                      <a:lnTo>
                        <a:pt x="73" y="562"/>
                      </a:lnTo>
                      <a:lnTo>
                        <a:pt x="80" y="542"/>
                      </a:lnTo>
                      <a:lnTo>
                        <a:pt x="87" y="524"/>
                      </a:lnTo>
                      <a:lnTo>
                        <a:pt x="92" y="508"/>
                      </a:lnTo>
                      <a:lnTo>
                        <a:pt x="97" y="496"/>
                      </a:lnTo>
                      <a:lnTo>
                        <a:pt x="99" y="486"/>
                      </a:lnTo>
                      <a:lnTo>
                        <a:pt x="100" y="481"/>
                      </a:lnTo>
                      <a:lnTo>
                        <a:pt x="111" y="427"/>
                      </a:lnTo>
                      <a:lnTo>
                        <a:pt x="124" y="374"/>
                      </a:lnTo>
                      <a:lnTo>
                        <a:pt x="136" y="323"/>
                      </a:lnTo>
                      <a:lnTo>
                        <a:pt x="148" y="273"/>
                      </a:lnTo>
                      <a:lnTo>
                        <a:pt x="156" y="225"/>
                      </a:lnTo>
                      <a:lnTo>
                        <a:pt x="163" y="183"/>
                      </a:lnTo>
                      <a:lnTo>
                        <a:pt x="170" y="147"/>
                      </a:lnTo>
                      <a:lnTo>
                        <a:pt x="176" y="115"/>
                      </a:lnTo>
                      <a:lnTo>
                        <a:pt x="182" y="88"/>
                      </a:lnTo>
                      <a:lnTo>
                        <a:pt x="187" y="66"/>
                      </a:lnTo>
                      <a:lnTo>
                        <a:pt x="191" y="46"/>
                      </a:lnTo>
                      <a:lnTo>
                        <a:pt x="195" y="31"/>
                      </a:lnTo>
                      <a:lnTo>
                        <a:pt x="198" y="19"/>
                      </a:lnTo>
                      <a:lnTo>
                        <a:pt x="201" y="11"/>
                      </a:lnTo>
                      <a:lnTo>
                        <a:pt x="203" y="5"/>
                      </a:lnTo>
                      <a:lnTo>
                        <a:pt x="204" y="1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75" name="Freeform 21">
                  <a:extLst>
                    <a:ext uri="{FF2B5EF4-FFF2-40B4-BE49-F238E27FC236}">
                      <a16:creationId xmlns:a16="http://schemas.microsoft.com/office/drawing/2014/main" id="{51217554-25FE-4889-BE30-BF1CC28656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5626" y="3230563"/>
                  <a:ext cx="344488" cy="900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10" y="295"/>
                    </a:cxn>
                    <a:cxn ang="0">
                      <a:pos x="207" y="487"/>
                    </a:cxn>
                    <a:cxn ang="0">
                      <a:pos x="217" y="525"/>
                    </a:cxn>
                    <a:cxn ang="0">
                      <a:pos x="197" y="567"/>
                    </a:cxn>
                    <a:cxn ang="0">
                      <a:pos x="192" y="522"/>
                    </a:cxn>
                    <a:cxn ang="0">
                      <a:pos x="196" y="322"/>
                    </a:cxn>
                    <a:cxn ang="0">
                      <a:pos x="195" y="321"/>
                    </a:cxn>
                    <a:cxn ang="0">
                      <a:pos x="192" y="316"/>
                    </a:cxn>
                    <a:cxn ang="0">
                      <a:pos x="186" y="308"/>
                    </a:cxn>
                    <a:cxn ang="0">
                      <a:pos x="179" y="298"/>
                    </a:cxn>
                    <a:cxn ang="0">
                      <a:pos x="171" y="285"/>
                    </a:cxn>
                    <a:cxn ang="0">
                      <a:pos x="161" y="270"/>
                    </a:cxn>
                    <a:cxn ang="0">
                      <a:pos x="150" y="252"/>
                    </a:cxn>
                    <a:cxn ang="0">
                      <a:pos x="138" y="234"/>
                    </a:cxn>
                    <a:cxn ang="0">
                      <a:pos x="126" y="213"/>
                    </a:cxn>
                    <a:cxn ang="0">
                      <a:pos x="111" y="192"/>
                    </a:cxn>
                    <a:cxn ang="0">
                      <a:pos x="97" y="169"/>
                    </a:cxn>
                    <a:cxn ang="0">
                      <a:pos x="83" y="145"/>
                    </a:cxn>
                    <a:cxn ang="0">
                      <a:pos x="69" y="121"/>
                    </a:cxn>
                    <a:cxn ang="0">
                      <a:pos x="54" y="97"/>
                    </a:cxn>
                    <a:cxn ang="0">
                      <a:pos x="40" y="72"/>
                    </a:cxn>
                    <a:cxn ang="0">
                      <a:pos x="13" y="2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17" h="567">
                      <a:moveTo>
                        <a:pt x="0" y="0"/>
                      </a:moveTo>
                      <a:lnTo>
                        <a:pt x="210" y="295"/>
                      </a:lnTo>
                      <a:lnTo>
                        <a:pt x="207" y="487"/>
                      </a:lnTo>
                      <a:lnTo>
                        <a:pt x="217" y="525"/>
                      </a:lnTo>
                      <a:lnTo>
                        <a:pt x="197" y="567"/>
                      </a:lnTo>
                      <a:lnTo>
                        <a:pt x="192" y="522"/>
                      </a:lnTo>
                      <a:lnTo>
                        <a:pt x="196" y="322"/>
                      </a:lnTo>
                      <a:lnTo>
                        <a:pt x="195" y="321"/>
                      </a:lnTo>
                      <a:lnTo>
                        <a:pt x="192" y="316"/>
                      </a:lnTo>
                      <a:lnTo>
                        <a:pt x="186" y="308"/>
                      </a:lnTo>
                      <a:lnTo>
                        <a:pt x="179" y="298"/>
                      </a:lnTo>
                      <a:lnTo>
                        <a:pt x="171" y="285"/>
                      </a:lnTo>
                      <a:lnTo>
                        <a:pt x="161" y="270"/>
                      </a:lnTo>
                      <a:lnTo>
                        <a:pt x="150" y="252"/>
                      </a:lnTo>
                      <a:lnTo>
                        <a:pt x="138" y="234"/>
                      </a:lnTo>
                      <a:lnTo>
                        <a:pt x="126" y="213"/>
                      </a:lnTo>
                      <a:lnTo>
                        <a:pt x="111" y="192"/>
                      </a:lnTo>
                      <a:lnTo>
                        <a:pt x="97" y="169"/>
                      </a:lnTo>
                      <a:lnTo>
                        <a:pt x="83" y="145"/>
                      </a:lnTo>
                      <a:lnTo>
                        <a:pt x="69" y="121"/>
                      </a:lnTo>
                      <a:lnTo>
                        <a:pt x="54" y="97"/>
                      </a:lnTo>
                      <a:lnTo>
                        <a:pt x="40" y="72"/>
                      </a:lnTo>
                      <a:lnTo>
                        <a:pt x="13" y="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95000"/>
                    <a:lumOff val="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76" name="Freeform 22">
                  <a:extLst>
                    <a:ext uri="{FF2B5EF4-FFF2-40B4-BE49-F238E27FC236}">
                      <a16:creationId xmlns:a16="http://schemas.microsoft.com/office/drawing/2014/main" id="{75858B3E-B192-40EF-86E4-B770969868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6" y="2754313"/>
                  <a:ext cx="612775" cy="1397000"/>
                </a:xfrm>
                <a:custGeom>
                  <a:avLst/>
                  <a:gdLst/>
                  <a:ahLst/>
                  <a:cxnLst>
                    <a:cxn ang="0">
                      <a:pos x="159" y="2"/>
                    </a:cxn>
                    <a:cxn ang="0">
                      <a:pos x="163" y="20"/>
                    </a:cxn>
                    <a:cxn ang="0">
                      <a:pos x="170" y="53"/>
                    </a:cxn>
                    <a:cxn ang="0">
                      <a:pos x="178" y="97"/>
                    </a:cxn>
                    <a:cxn ang="0">
                      <a:pos x="189" y="149"/>
                    </a:cxn>
                    <a:cxn ang="0">
                      <a:pos x="211" y="252"/>
                    </a:cxn>
                    <a:cxn ang="0">
                      <a:pos x="230" y="337"/>
                    </a:cxn>
                    <a:cxn ang="0">
                      <a:pos x="249" y="408"/>
                    </a:cxn>
                    <a:cxn ang="0">
                      <a:pos x="265" y="452"/>
                    </a:cxn>
                    <a:cxn ang="0">
                      <a:pos x="278" y="482"/>
                    </a:cxn>
                    <a:cxn ang="0">
                      <a:pos x="294" y="518"/>
                    </a:cxn>
                    <a:cxn ang="0">
                      <a:pos x="322" y="578"/>
                    </a:cxn>
                    <a:cxn ang="0">
                      <a:pos x="351" y="636"/>
                    </a:cxn>
                    <a:cxn ang="0">
                      <a:pos x="367" y="669"/>
                    </a:cxn>
                    <a:cxn ang="0">
                      <a:pos x="378" y="693"/>
                    </a:cxn>
                    <a:cxn ang="0">
                      <a:pos x="385" y="708"/>
                    </a:cxn>
                    <a:cxn ang="0">
                      <a:pos x="273" y="767"/>
                    </a:cxn>
                    <a:cxn ang="0">
                      <a:pos x="269" y="759"/>
                    </a:cxn>
                    <a:cxn ang="0">
                      <a:pos x="259" y="740"/>
                    </a:cxn>
                    <a:cxn ang="0">
                      <a:pos x="244" y="711"/>
                    </a:cxn>
                    <a:cxn ang="0">
                      <a:pos x="226" y="674"/>
                    </a:cxn>
                    <a:cxn ang="0">
                      <a:pos x="196" y="611"/>
                    </a:cxn>
                    <a:cxn ang="0">
                      <a:pos x="176" y="567"/>
                    </a:cxn>
                    <a:cxn ang="0">
                      <a:pos x="159" y="525"/>
                    </a:cxn>
                    <a:cxn ang="0">
                      <a:pos x="145" y="487"/>
                    </a:cxn>
                    <a:cxn ang="0">
                      <a:pos x="137" y="456"/>
                    </a:cxn>
                    <a:cxn ang="0">
                      <a:pos x="138" y="466"/>
                    </a:cxn>
                    <a:cxn ang="0">
                      <a:pos x="141" y="491"/>
                    </a:cxn>
                    <a:cxn ang="0">
                      <a:pos x="145" y="528"/>
                    </a:cxn>
                    <a:cxn ang="0">
                      <a:pos x="149" y="575"/>
                    </a:cxn>
                    <a:cxn ang="0">
                      <a:pos x="156" y="654"/>
                    </a:cxn>
                    <a:cxn ang="0">
                      <a:pos x="159" y="708"/>
                    </a:cxn>
                    <a:cxn ang="0">
                      <a:pos x="160" y="803"/>
                    </a:cxn>
                    <a:cxn ang="0">
                      <a:pos x="159" y="839"/>
                    </a:cxn>
                    <a:cxn ang="0">
                      <a:pos x="158" y="865"/>
                    </a:cxn>
                    <a:cxn ang="0">
                      <a:pos x="16" y="880"/>
                    </a:cxn>
                    <a:cxn ang="0">
                      <a:pos x="6" y="606"/>
                    </a:cxn>
                    <a:cxn ang="0">
                      <a:pos x="9" y="602"/>
                    </a:cxn>
                    <a:cxn ang="0">
                      <a:pos x="16" y="589"/>
                    </a:cxn>
                    <a:cxn ang="0">
                      <a:pos x="27" y="567"/>
                    </a:cxn>
                    <a:cxn ang="0">
                      <a:pos x="40" y="534"/>
                    </a:cxn>
                    <a:cxn ang="0">
                      <a:pos x="53" y="491"/>
                    </a:cxn>
                    <a:cxn ang="0">
                      <a:pos x="66" y="435"/>
                    </a:cxn>
                    <a:cxn ang="0">
                      <a:pos x="76" y="367"/>
                    </a:cxn>
                    <a:cxn ang="0">
                      <a:pos x="81" y="285"/>
                    </a:cxn>
                    <a:cxn ang="0">
                      <a:pos x="83" y="189"/>
                    </a:cxn>
                    <a:cxn ang="0">
                      <a:pos x="77" y="78"/>
                    </a:cxn>
                    <a:cxn ang="0">
                      <a:pos x="158" y="0"/>
                    </a:cxn>
                  </a:cxnLst>
                  <a:rect l="0" t="0" r="r" b="b"/>
                  <a:pathLst>
                    <a:path w="386" h="880">
                      <a:moveTo>
                        <a:pt x="158" y="0"/>
                      </a:moveTo>
                      <a:lnTo>
                        <a:pt x="159" y="2"/>
                      </a:lnTo>
                      <a:lnTo>
                        <a:pt x="160" y="9"/>
                      </a:lnTo>
                      <a:lnTo>
                        <a:pt x="163" y="20"/>
                      </a:lnTo>
                      <a:lnTo>
                        <a:pt x="166" y="35"/>
                      </a:lnTo>
                      <a:lnTo>
                        <a:pt x="170" y="53"/>
                      </a:lnTo>
                      <a:lnTo>
                        <a:pt x="174" y="75"/>
                      </a:lnTo>
                      <a:lnTo>
                        <a:pt x="178" y="97"/>
                      </a:lnTo>
                      <a:lnTo>
                        <a:pt x="184" y="123"/>
                      </a:lnTo>
                      <a:lnTo>
                        <a:pt x="189" y="149"/>
                      </a:lnTo>
                      <a:lnTo>
                        <a:pt x="200" y="204"/>
                      </a:lnTo>
                      <a:lnTo>
                        <a:pt x="211" y="252"/>
                      </a:lnTo>
                      <a:lnTo>
                        <a:pt x="220" y="297"/>
                      </a:lnTo>
                      <a:lnTo>
                        <a:pt x="230" y="337"/>
                      </a:lnTo>
                      <a:lnTo>
                        <a:pt x="239" y="374"/>
                      </a:lnTo>
                      <a:lnTo>
                        <a:pt x="249" y="408"/>
                      </a:lnTo>
                      <a:lnTo>
                        <a:pt x="260" y="440"/>
                      </a:lnTo>
                      <a:lnTo>
                        <a:pt x="265" y="452"/>
                      </a:lnTo>
                      <a:lnTo>
                        <a:pt x="270" y="466"/>
                      </a:lnTo>
                      <a:lnTo>
                        <a:pt x="278" y="482"/>
                      </a:lnTo>
                      <a:lnTo>
                        <a:pt x="285" y="499"/>
                      </a:lnTo>
                      <a:lnTo>
                        <a:pt x="294" y="518"/>
                      </a:lnTo>
                      <a:lnTo>
                        <a:pt x="304" y="537"/>
                      </a:lnTo>
                      <a:lnTo>
                        <a:pt x="322" y="578"/>
                      </a:lnTo>
                      <a:lnTo>
                        <a:pt x="341" y="618"/>
                      </a:lnTo>
                      <a:lnTo>
                        <a:pt x="351" y="636"/>
                      </a:lnTo>
                      <a:lnTo>
                        <a:pt x="359" y="653"/>
                      </a:lnTo>
                      <a:lnTo>
                        <a:pt x="367" y="669"/>
                      </a:lnTo>
                      <a:lnTo>
                        <a:pt x="373" y="682"/>
                      </a:lnTo>
                      <a:lnTo>
                        <a:pt x="378" y="693"/>
                      </a:lnTo>
                      <a:lnTo>
                        <a:pt x="383" y="702"/>
                      </a:lnTo>
                      <a:lnTo>
                        <a:pt x="385" y="708"/>
                      </a:lnTo>
                      <a:lnTo>
                        <a:pt x="386" y="709"/>
                      </a:lnTo>
                      <a:lnTo>
                        <a:pt x="273" y="767"/>
                      </a:lnTo>
                      <a:lnTo>
                        <a:pt x="272" y="765"/>
                      </a:lnTo>
                      <a:lnTo>
                        <a:pt x="269" y="759"/>
                      </a:lnTo>
                      <a:lnTo>
                        <a:pt x="265" y="751"/>
                      </a:lnTo>
                      <a:lnTo>
                        <a:pt x="259" y="740"/>
                      </a:lnTo>
                      <a:lnTo>
                        <a:pt x="252" y="726"/>
                      </a:lnTo>
                      <a:lnTo>
                        <a:pt x="244" y="711"/>
                      </a:lnTo>
                      <a:lnTo>
                        <a:pt x="235" y="693"/>
                      </a:lnTo>
                      <a:lnTo>
                        <a:pt x="226" y="674"/>
                      </a:lnTo>
                      <a:lnTo>
                        <a:pt x="216" y="653"/>
                      </a:lnTo>
                      <a:lnTo>
                        <a:pt x="196" y="611"/>
                      </a:lnTo>
                      <a:lnTo>
                        <a:pt x="186" y="589"/>
                      </a:lnTo>
                      <a:lnTo>
                        <a:pt x="176" y="567"/>
                      </a:lnTo>
                      <a:lnTo>
                        <a:pt x="167" y="545"/>
                      </a:lnTo>
                      <a:lnTo>
                        <a:pt x="159" y="525"/>
                      </a:lnTo>
                      <a:lnTo>
                        <a:pt x="152" y="505"/>
                      </a:lnTo>
                      <a:lnTo>
                        <a:pt x="145" y="487"/>
                      </a:lnTo>
                      <a:lnTo>
                        <a:pt x="141" y="471"/>
                      </a:lnTo>
                      <a:lnTo>
                        <a:pt x="137" y="456"/>
                      </a:lnTo>
                      <a:lnTo>
                        <a:pt x="137" y="459"/>
                      </a:lnTo>
                      <a:lnTo>
                        <a:pt x="138" y="466"/>
                      </a:lnTo>
                      <a:lnTo>
                        <a:pt x="140" y="476"/>
                      </a:lnTo>
                      <a:lnTo>
                        <a:pt x="141" y="491"/>
                      </a:lnTo>
                      <a:lnTo>
                        <a:pt x="143" y="508"/>
                      </a:lnTo>
                      <a:lnTo>
                        <a:pt x="145" y="528"/>
                      </a:lnTo>
                      <a:lnTo>
                        <a:pt x="147" y="551"/>
                      </a:lnTo>
                      <a:lnTo>
                        <a:pt x="149" y="575"/>
                      </a:lnTo>
                      <a:lnTo>
                        <a:pt x="152" y="600"/>
                      </a:lnTo>
                      <a:lnTo>
                        <a:pt x="156" y="654"/>
                      </a:lnTo>
                      <a:lnTo>
                        <a:pt x="158" y="682"/>
                      </a:lnTo>
                      <a:lnTo>
                        <a:pt x="159" y="708"/>
                      </a:lnTo>
                      <a:lnTo>
                        <a:pt x="160" y="725"/>
                      </a:lnTo>
                      <a:lnTo>
                        <a:pt x="160" y="803"/>
                      </a:lnTo>
                      <a:lnTo>
                        <a:pt x="159" y="822"/>
                      </a:lnTo>
                      <a:lnTo>
                        <a:pt x="159" y="839"/>
                      </a:lnTo>
                      <a:lnTo>
                        <a:pt x="159" y="854"/>
                      </a:lnTo>
                      <a:lnTo>
                        <a:pt x="158" y="865"/>
                      </a:lnTo>
                      <a:lnTo>
                        <a:pt x="158" y="875"/>
                      </a:lnTo>
                      <a:lnTo>
                        <a:pt x="16" y="880"/>
                      </a:lnTo>
                      <a:lnTo>
                        <a:pt x="0" y="814"/>
                      </a:lnTo>
                      <a:lnTo>
                        <a:pt x="6" y="606"/>
                      </a:lnTo>
                      <a:lnTo>
                        <a:pt x="7" y="605"/>
                      </a:lnTo>
                      <a:lnTo>
                        <a:pt x="9" y="602"/>
                      </a:lnTo>
                      <a:lnTo>
                        <a:pt x="12" y="596"/>
                      </a:lnTo>
                      <a:lnTo>
                        <a:pt x="16" y="589"/>
                      </a:lnTo>
                      <a:lnTo>
                        <a:pt x="22" y="579"/>
                      </a:lnTo>
                      <a:lnTo>
                        <a:pt x="27" y="567"/>
                      </a:lnTo>
                      <a:lnTo>
                        <a:pt x="33" y="552"/>
                      </a:lnTo>
                      <a:lnTo>
                        <a:pt x="40" y="534"/>
                      </a:lnTo>
                      <a:lnTo>
                        <a:pt x="47" y="514"/>
                      </a:lnTo>
                      <a:lnTo>
                        <a:pt x="53" y="491"/>
                      </a:lnTo>
                      <a:lnTo>
                        <a:pt x="59" y="464"/>
                      </a:lnTo>
                      <a:lnTo>
                        <a:pt x="66" y="435"/>
                      </a:lnTo>
                      <a:lnTo>
                        <a:pt x="71" y="403"/>
                      </a:lnTo>
                      <a:lnTo>
                        <a:pt x="76" y="367"/>
                      </a:lnTo>
                      <a:lnTo>
                        <a:pt x="79" y="328"/>
                      </a:lnTo>
                      <a:lnTo>
                        <a:pt x="81" y="285"/>
                      </a:lnTo>
                      <a:lnTo>
                        <a:pt x="83" y="239"/>
                      </a:lnTo>
                      <a:lnTo>
                        <a:pt x="83" y="189"/>
                      </a:lnTo>
                      <a:lnTo>
                        <a:pt x="81" y="135"/>
                      </a:lnTo>
                      <a:lnTo>
                        <a:pt x="77" y="78"/>
                      </a:lnTo>
                      <a:lnTo>
                        <a:pt x="71" y="16"/>
                      </a:lnTo>
                      <a:lnTo>
                        <a:pt x="1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77" name="Freeform 23">
                  <a:extLst>
                    <a:ext uri="{FF2B5EF4-FFF2-40B4-BE49-F238E27FC236}">
                      <a16:creationId xmlns:a16="http://schemas.microsoft.com/office/drawing/2014/main" id="{DDE936A5-D68A-4AD3-A8A1-A1C69F98A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5188" y="2763838"/>
                  <a:ext cx="246063" cy="952500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155" y="168"/>
                    </a:cxn>
                    <a:cxn ang="0">
                      <a:pos x="115" y="188"/>
                    </a:cxn>
                    <a:cxn ang="0">
                      <a:pos x="148" y="196"/>
                    </a:cxn>
                    <a:cxn ang="0">
                      <a:pos x="147" y="198"/>
                    </a:cxn>
                    <a:cxn ang="0">
                      <a:pos x="146" y="206"/>
                    </a:cxn>
                    <a:cxn ang="0">
                      <a:pos x="144" y="217"/>
                    </a:cxn>
                    <a:cxn ang="0">
                      <a:pos x="140" y="232"/>
                    </a:cxn>
                    <a:cxn ang="0">
                      <a:pos x="136" y="251"/>
                    </a:cxn>
                    <a:cxn ang="0">
                      <a:pos x="131" y="272"/>
                    </a:cxn>
                    <a:cxn ang="0">
                      <a:pos x="125" y="296"/>
                    </a:cxn>
                    <a:cxn ang="0">
                      <a:pos x="119" y="323"/>
                    </a:cxn>
                    <a:cxn ang="0">
                      <a:pos x="111" y="350"/>
                    </a:cxn>
                    <a:cxn ang="0">
                      <a:pos x="103" y="379"/>
                    </a:cxn>
                    <a:cxn ang="0">
                      <a:pos x="84" y="439"/>
                    </a:cxn>
                    <a:cxn ang="0">
                      <a:pos x="73" y="468"/>
                    </a:cxn>
                    <a:cxn ang="0">
                      <a:pos x="62" y="498"/>
                    </a:cxn>
                    <a:cxn ang="0">
                      <a:pos x="50" y="526"/>
                    </a:cxn>
                    <a:cxn ang="0">
                      <a:pos x="38" y="553"/>
                    </a:cxn>
                    <a:cxn ang="0">
                      <a:pos x="24" y="577"/>
                    </a:cxn>
                    <a:cxn ang="0">
                      <a:pos x="11" y="600"/>
                    </a:cxn>
                    <a:cxn ang="0">
                      <a:pos x="0" y="555"/>
                    </a:cxn>
                    <a:cxn ang="0">
                      <a:pos x="1" y="553"/>
                    </a:cxn>
                    <a:cxn ang="0">
                      <a:pos x="3" y="546"/>
                    </a:cxn>
                    <a:cxn ang="0">
                      <a:pos x="6" y="537"/>
                    </a:cxn>
                    <a:cxn ang="0">
                      <a:pos x="11" y="524"/>
                    </a:cxn>
                    <a:cxn ang="0">
                      <a:pos x="16" y="506"/>
                    </a:cxn>
                    <a:cxn ang="0">
                      <a:pos x="21" y="487"/>
                    </a:cxn>
                    <a:cxn ang="0">
                      <a:pos x="27" y="465"/>
                    </a:cxn>
                    <a:cxn ang="0">
                      <a:pos x="34" y="439"/>
                    </a:cxn>
                    <a:cxn ang="0">
                      <a:pos x="40" y="412"/>
                    </a:cxn>
                    <a:cxn ang="0">
                      <a:pos x="46" y="383"/>
                    </a:cxn>
                    <a:cxn ang="0">
                      <a:pos x="51" y="352"/>
                    </a:cxn>
                    <a:cxn ang="0">
                      <a:pos x="55" y="320"/>
                    </a:cxn>
                    <a:cxn ang="0">
                      <a:pos x="59" y="287"/>
                    </a:cxn>
                    <a:cxn ang="0">
                      <a:pos x="62" y="242"/>
                    </a:cxn>
                    <a:cxn ang="0">
                      <a:pos x="64" y="201"/>
                    </a:cxn>
                    <a:cxn ang="0">
                      <a:pos x="65" y="163"/>
                    </a:cxn>
                    <a:cxn ang="0">
                      <a:pos x="65" y="129"/>
                    </a:cxn>
                    <a:cxn ang="0">
                      <a:pos x="64" y="99"/>
                    </a:cxn>
                    <a:cxn ang="0">
                      <a:pos x="63" y="74"/>
                    </a:cxn>
                    <a:cxn ang="0">
                      <a:pos x="61" y="53"/>
                    </a:cxn>
                    <a:cxn ang="0">
                      <a:pos x="60" y="35"/>
                    </a:cxn>
                    <a:cxn ang="0">
                      <a:pos x="59" y="24"/>
                    </a:cxn>
                    <a:cxn ang="0">
                      <a:pos x="57" y="16"/>
                    </a:cxn>
                    <a:cxn ang="0">
                      <a:pos x="57" y="13"/>
                    </a:cxn>
                    <a:cxn ang="0">
                      <a:pos x="146" y="0"/>
                    </a:cxn>
                  </a:cxnLst>
                  <a:rect l="0" t="0" r="r" b="b"/>
                  <a:pathLst>
                    <a:path w="155" h="600">
                      <a:moveTo>
                        <a:pt x="146" y="0"/>
                      </a:moveTo>
                      <a:lnTo>
                        <a:pt x="155" y="168"/>
                      </a:lnTo>
                      <a:lnTo>
                        <a:pt x="115" y="188"/>
                      </a:lnTo>
                      <a:lnTo>
                        <a:pt x="148" y="196"/>
                      </a:lnTo>
                      <a:lnTo>
                        <a:pt x="147" y="198"/>
                      </a:lnTo>
                      <a:lnTo>
                        <a:pt x="146" y="206"/>
                      </a:lnTo>
                      <a:lnTo>
                        <a:pt x="144" y="217"/>
                      </a:lnTo>
                      <a:lnTo>
                        <a:pt x="140" y="232"/>
                      </a:lnTo>
                      <a:lnTo>
                        <a:pt x="136" y="251"/>
                      </a:lnTo>
                      <a:lnTo>
                        <a:pt x="131" y="272"/>
                      </a:lnTo>
                      <a:lnTo>
                        <a:pt x="125" y="296"/>
                      </a:lnTo>
                      <a:lnTo>
                        <a:pt x="119" y="323"/>
                      </a:lnTo>
                      <a:lnTo>
                        <a:pt x="111" y="350"/>
                      </a:lnTo>
                      <a:lnTo>
                        <a:pt x="103" y="379"/>
                      </a:lnTo>
                      <a:lnTo>
                        <a:pt x="84" y="439"/>
                      </a:lnTo>
                      <a:lnTo>
                        <a:pt x="73" y="468"/>
                      </a:lnTo>
                      <a:lnTo>
                        <a:pt x="62" y="498"/>
                      </a:lnTo>
                      <a:lnTo>
                        <a:pt x="50" y="526"/>
                      </a:lnTo>
                      <a:lnTo>
                        <a:pt x="38" y="553"/>
                      </a:lnTo>
                      <a:lnTo>
                        <a:pt x="24" y="577"/>
                      </a:lnTo>
                      <a:lnTo>
                        <a:pt x="11" y="600"/>
                      </a:lnTo>
                      <a:lnTo>
                        <a:pt x="0" y="555"/>
                      </a:lnTo>
                      <a:lnTo>
                        <a:pt x="1" y="553"/>
                      </a:lnTo>
                      <a:lnTo>
                        <a:pt x="3" y="546"/>
                      </a:lnTo>
                      <a:lnTo>
                        <a:pt x="6" y="537"/>
                      </a:lnTo>
                      <a:lnTo>
                        <a:pt x="11" y="524"/>
                      </a:lnTo>
                      <a:lnTo>
                        <a:pt x="16" y="506"/>
                      </a:lnTo>
                      <a:lnTo>
                        <a:pt x="21" y="487"/>
                      </a:lnTo>
                      <a:lnTo>
                        <a:pt x="27" y="465"/>
                      </a:lnTo>
                      <a:lnTo>
                        <a:pt x="34" y="439"/>
                      </a:lnTo>
                      <a:lnTo>
                        <a:pt x="40" y="412"/>
                      </a:lnTo>
                      <a:lnTo>
                        <a:pt x="46" y="383"/>
                      </a:lnTo>
                      <a:lnTo>
                        <a:pt x="51" y="352"/>
                      </a:lnTo>
                      <a:lnTo>
                        <a:pt x="55" y="320"/>
                      </a:lnTo>
                      <a:lnTo>
                        <a:pt x="59" y="287"/>
                      </a:lnTo>
                      <a:lnTo>
                        <a:pt x="62" y="242"/>
                      </a:lnTo>
                      <a:lnTo>
                        <a:pt x="64" y="201"/>
                      </a:lnTo>
                      <a:lnTo>
                        <a:pt x="65" y="163"/>
                      </a:lnTo>
                      <a:lnTo>
                        <a:pt x="65" y="129"/>
                      </a:lnTo>
                      <a:lnTo>
                        <a:pt x="64" y="99"/>
                      </a:lnTo>
                      <a:lnTo>
                        <a:pt x="63" y="74"/>
                      </a:lnTo>
                      <a:lnTo>
                        <a:pt x="61" y="53"/>
                      </a:lnTo>
                      <a:lnTo>
                        <a:pt x="60" y="35"/>
                      </a:lnTo>
                      <a:lnTo>
                        <a:pt x="59" y="24"/>
                      </a:lnTo>
                      <a:lnTo>
                        <a:pt x="57" y="16"/>
                      </a:lnTo>
                      <a:lnTo>
                        <a:pt x="57" y="13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3C535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78" name="Freeform 24">
                  <a:extLst>
                    <a:ext uri="{FF2B5EF4-FFF2-40B4-BE49-F238E27FC236}">
                      <a16:creationId xmlns:a16="http://schemas.microsoft.com/office/drawing/2014/main" id="{433F5B20-6781-46DD-BD92-3DEB03A70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9738" y="2824163"/>
                  <a:ext cx="442913" cy="892175"/>
                </a:xfrm>
                <a:custGeom>
                  <a:avLst/>
                  <a:gdLst/>
                  <a:ahLst/>
                  <a:cxnLst>
                    <a:cxn ang="0">
                      <a:pos x="93" y="2"/>
                    </a:cxn>
                    <a:cxn ang="0">
                      <a:pos x="98" y="19"/>
                    </a:cxn>
                    <a:cxn ang="0">
                      <a:pos x="107" y="50"/>
                    </a:cxn>
                    <a:cxn ang="0">
                      <a:pos x="119" y="92"/>
                    </a:cxn>
                    <a:cxn ang="0">
                      <a:pos x="134" y="140"/>
                    </a:cxn>
                    <a:cxn ang="0">
                      <a:pos x="158" y="218"/>
                    </a:cxn>
                    <a:cxn ang="0">
                      <a:pos x="175" y="267"/>
                    </a:cxn>
                    <a:cxn ang="0">
                      <a:pos x="192" y="317"/>
                    </a:cxn>
                    <a:cxn ang="0">
                      <a:pos x="212" y="366"/>
                    </a:cxn>
                    <a:cxn ang="0">
                      <a:pos x="231" y="411"/>
                    </a:cxn>
                    <a:cxn ang="0">
                      <a:pos x="249" y="449"/>
                    </a:cxn>
                    <a:cxn ang="0">
                      <a:pos x="263" y="479"/>
                    </a:cxn>
                    <a:cxn ang="0">
                      <a:pos x="273" y="499"/>
                    </a:cxn>
                    <a:cxn ang="0">
                      <a:pos x="277" y="506"/>
                    </a:cxn>
                    <a:cxn ang="0">
                      <a:pos x="277" y="560"/>
                    </a:cxn>
                    <a:cxn ang="0">
                      <a:pos x="269" y="548"/>
                    </a:cxn>
                    <a:cxn ang="0">
                      <a:pos x="254" y="525"/>
                    </a:cxn>
                    <a:cxn ang="0">
                      <a:pos x="234" y="497"/>
                    </a:cxn>
                    <a:cxn ang="0">
                      <a:pos x="200" y="449"/>
                    </a:cxn>
                    <a:cxn ang="0">
                      <a:pos x="179" y="419"/>
                    </a:cxn>
                    <a:cxn ang="0">
                      <a:pos x="160" y="395"/>
                    </a:cxn>
                    <a:cxn ang="0">
                      <a:pos x="140" y="367"/>
                    </a:cxn>
                    <a:cxn ang="0">
                      <a:pos x="97" y="302"/>
                    </a:cxn>
                    <a:cxn ang="0">
                      <a:pos x="77" y="271"/>
                    </a:cxn>
                    <a:cxn ang="0">
                      <a:pos x="61" y="245"/>
                    </a:cxn>
                    <a:cxn ang="0">
                      <a:pos x="49" y="227"/>
                    </a:cxn>
                    <a:cxn ang="0">
                      <a:pos x="45" y="220"/>
                    </a:cxn>
                    <a:cxn ang="0">
                      <a:pos x="36" y="190"/>
                    </a:cxn>
                    <a:cxn ang="0">
                      <a:pos x="33" y="181"/>
                    </a:cxn>
                    <a:cxn ang="0">
                      <a:pos x="28" y="157"/>
                    </a:cxn>
                    <a:cxn ang="0">
                      <a:pos x="21" y="125"/>
                    </a:cxn>
                    <a:cxn ang="0">
                      <a:pos x="10" y="68"/>
                    </a:cxn>
                    <a:cxn ang="0">
                      <a:pos x="4" y="31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279" h="562">
                      <a:moveTo>
                        <a:pt x="92" y="0"/>
                      </a:moveTo>
                      <a:lnTo>
                        <a:pt x="93" y="2"/>
                      </a:lnTo>
                      <a:lnTo>
                        <a:pt x="95" y="8"/>
                      </a:lnTo>
                      <a:lnTo>
                        <a:pt x="98" y="19"/>
                      </a:lnTo>
                      <a:lnTo>
                        <a:pt x="102" y="34"/>
                      </a:lnTo>
                      <a:lnTo>
                        <a:pt x="107" y="50"/>
                      </a:lnTo>
                      <a:lnTo>
                        <a:pt x="113" y="70"/>
                      </a:lnTo>
                      <a:lnTo>
                        <a:pt x="119" y="92"/>
                      </a:lnTo>
                      <a:lnTo>
                        <a:pt x="126" y="116"/>
                      </a:lnTo>
                      <a:lnTo>
                        <a:pt x="134" y="140"/>
                      </a:lnTo>
                      <a:lnTo>
                        <a:pt x="150" y="192"/>
                      </a:lnTo>
                      <a:lnTo>
                        <a:pt x="158" y="218"/>
                      </a:lnTo>
                      <a:lnTo>
                        <a:pt x="166" y="243"/>
                      </a:lnTo>
                      <a:lnTo>
                        <a:pt x="175" y="267"/>
                      </a:lnTo>
                      <a:lnTo>
                        <a:pt x="183" y="291"/>
                      </a:lnTo>
                      <a:lnTo>
                        <a:pt x="192" y="317"/>
                      </a:lnTo>
                      <a:lnTo>
                        <a:pt x="202" y="341"/>
                      </a:lnTo>
                      <a:lnTo>
                        <a:pt x="212" y="366"/>
                      </a:lnTo>
                      <a:lnTo>
                        <a:pt x="221" y="389"/>
                      </a:lnTo>
                      <a:lnTo>
                        <a:pt x="231" y="411"/>
                      </a:lnTo>
                      <a:lnTo>
                        <a:pt x="240" y="431"/>
                      </a:lnTo>
                      <a:lnTo>
                        <a:pt x="249" y="449"/>
                      </a:lnTo>
                      <a:lnTo>
                        <a:pt x="256" y="466"/>
                      </a:lnTo>
                      <a:lnTo>
                        <a:pt x="263" y="479"/>
                      </a:lnTo>
                      <a:lnTo>
                        <a:pt x="269" y="491"/>
                      </a:lnTo>
                      <a:lnTo>
                        <a:pt x="273" y="499"/>
                      </a:lnTo>
                      <a:lnTo>
                        <a:pt x="276" y="504"/>
                      </a:lnTo>
                      <a:lnTo>
                        <a:pt x="277" y="506"/>
                      </a:lnTo>
                      <a:lnTo>
                        <a:pt x="279" y="562"/>
                      </a:lnTo>
                      <a:lnTo>
                        <a:pt x="277" y="560"/>
                      </a:lnTo>
                      <a:lnTo>
                        <a:pt x="274" y="555"/>
                      </a:lnTo>
                      <a:lnTo>
                        <a:pt x="269" y="548"/>
                      </a:lnTo>
                      <a:lnTo>
                        <a:pt x="262" y="538"/>
                      </a:lnTo>
                      <a:lnTo>
                        <a:pt x="254" y="525"/>
                      </a:lnTo>
                      <a:lnTo>
                        <a:pt x="244" y="512"/>
                      </a:lnTo>
                      <a:lnTo>
                        <a:pt x="234" y="497"/>
                      </a:lnTo>
                      <a:lnTo>
                        <a:pt x="212" y="465"/>
                      </a:lnTo>
                      <a:lnTo>
                        <a:pt x="200" y="449"/>
                      </a:lnTo>
                      <a:lnTo>
                        <a:pt x="189" y="434"/>
                      </a:lnTo>
                      <a:lnTo>
                        <a:pt x="179" y="419"/>
                      </a:lnTo>
                      <a:lnTo>
                        <a:pt x="169" y="407"/>
                      </a:lnTo>
                      <a:lnTo>
                        <a:pt x="160" y="395"/>
                      </a:lnTo>
                      <a:lnTo>
                        <a:pt x="150" y="382"/>
                      </a:lnTo>
                      <a:lnTo>
                        <a:pt x="140" y="367"/>
                      </a:lnTo>
                      <a:lnTo>
                        <a:pt x="130" y="352"/>
                      </a:lnTo>
                      <a:lnTo>
                        <a:pt x="97" y="302"/>
                      </a:lnTo>
                      <a:lnTo>
                        <a:pt x="87" y="286"/>
                      </a:lnTo>
                      <a:lnTo>
                        <a:pt x="77" y="271"/>
                      </a:lnTo>
                      <a:lnTo>
                        <a:pt x="68" y="257"/>
                      </a:lnTo>
                      <a:lnTo>
                        <a:pt x="61" y="245"/>
                      </a:lnTo>
                      <a:lnTo>
                        <a:pt x="54" y="234"/>
                      </a:lnTo>
                      <a:lnTo>
                        <a:pt x="49" y="227"/>
                      </a:lnTo>
                      <a:lnTo>
                        <a:pt x="46" y="222"/>
                      </a:lnTo>
                      <a:lnTo>
                        <a:pt x="45" y="220"/>
                      </a:lnTo>
                      <a:lnTo>
                        <a:pt x="87" y="190"/>
                      </a:lnTo>
                      <a:lnTo>
                        <a:pt x="36" y="190"/>
                      </a:lnTo>
                      <a:lnTo>
                        <a:pt x="35" y="187"/>
                      </a:lnTo>
                      <a:lnTo>
                        <a:pt x="33" y="181"/>
                      </a:lnTo>
                      <a:lnTo>
                        <a:pt x="32" y="171"/>
                      </a:lnTo>
                      <a:lnTo>
                        <a:pt x="28" y="157"/>
                      </a:lnTo>
                      <a:lnTo>
                        <a:pt x="25" y="142"/>
                      </a:lnTo>
                      <a:lnTo>
                        <a:pt x="21" y="125"/>
                      </a:lnTo>
                      <a:lnTo>
                        <a:pt x="13" y="87"/>
                      </a:lnTo>
                      <a:lnTo>
                        <a:pt x="10" y="68"/>
                      </a:lnTo>
                      <a:lnTo>
                        <a:pt x="6" y="49"/>
                      </a:lnTo>
                      <a:lnTo>
                        <a:pt x="4" y="31"/>
                      </a:lnTo>
                      <a:lnTo>
                        <a:pt x="2" y="16"/>
                      </a:lnTo>
                      <a:lnTo>
                        <a:pt x="0" y="2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solidFill>
                  <a:srgbClr val="3C535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79" name="Freeform 25">
                  <a:extLst>
                    <a:ext uri="{FF2B5EF4-FFF2-40B4-BE49-F238E27FC236}">
                      <a16:creationId xmlns:a16="http://schemas.microsoft.com/office/drawing/2014/main" id="{5A9F7C2E-9D30-4201-B769-F516ED9B1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7163" y="1524000"/>
                  <a:ext cx="874713" cy="842963"/>
                </a:xfrm>
                <a:custGeom>
                  <a:avLst/>
                  <a:gdLst/>
                  <a:ahLst/>
                  <a:cxnLst>
                    <a:cxn ang="0">
                      <a:pos x="300" y="2"/>
                    </a:cxn>
                    <a:cxn ang="0">
                      <a:pos x="369" y="20"/>
                    </a:cxn>
                    <a:cxn ang="0">
                      <a:pos x="436" y="52"/>
                    </a:cxn>
                    <a:cxn ang="0">
                      <a:pos x="497" y="100"/>
                    </a:cxn>
                    <a:cxn ang="0">
                      <a:pos x="551" y="161"/>
                    </a:cxn>
                    <a:cxn ang="0">
                      <a:pos x="543" y="200"/>
                    </a:cxn>
                    <a:cxn ang="0">
                      <a:pos x="522" y="238"/>
                    </a:cxn>
                    <a:cxn ang="0">
                      <a:pos x="489" y="271"/>
                    </a:cxn>
                    <a:cxn ang="0">
                      <a:pos x="446" y="296"/>
                    </a:cxn>
                    <a:cxn ang="0">
                      <a:pos x="393" y="311"/>
                    </a:cxn>
                    <a:cxn ang="0">
                      <a:pos x="321" y="316"/>
                    </a:cxn>
                    <a:cxn ang="0">
                      <a:pos x="258" y="309"/>
                    </a:cxn>
                    <a:cxn ang="0">
                      <a:pos x="206" y="295"/>
                    </a:cxn>
                    <a:cxn ang="0">
                      <a:pos x="164" y="279"/>
                    </a:cxn>
                    <a:cxn ang="0">
                      <a:pos x="132" y="261"/>
                    </a:cxn>
                    <a:cxn ang="0">
                      <a:pos x="113" y="249"/>
                    </a:cxn>
                    <a:cxn ang="0">
                      <a:pos x="107" y="243"/>
                    </a:cxn>
                    <a:cxn ang="0">
                      <a:pos x="123" y="312"/>
                    </a:cxn>
                    <a:cxn ang="0">
                      <a:pos x="126" y="372"/>
                    </a:cxn>
                    <a:cxn ang="0">
                      <a:pos x="119" y="424"/>
                    </a:cxn>
                    <a:cxn ang="0">
                      <a:pos x="106" y="468"/>
                    </a:cxn>
                    <a:cxn ang="0">
                      <a:pos x="88" y="503"/>
                    </a:cxn>
                    <a:cxn ang="0">
                      <a:pos x="69" y="531"/>
                    </a:cxn>
                    <a:cxn ang="0">
                      <a:pos x="51" y="502"/>
                    </a:cxn>
                    <a:cxn ang="0">
                      <a:pos x="25" y="442"/>
                    </a:cxn>
                    <a:cxn ang="0">
                      <a:pos x="8" y="380"/>
                    </a:cxn>
                    <a:cxn ang="0">
                      <a:pos x="0" y="316"/>
                    </a:cxn>
                    <a:cxn ang="0">
                      <a:pos x="2" y="252"/>
                    </a:cxn>
                    <a:cxn ang="0">
                      <a:pos x="13" y="191"/>
                    </a:cxn>
                    <a:cxn ang="0">
                      <a:pos x="35" y="135"/>
                    </a:cxn>
                    <a:cxn ang="0">
                      <a:pos x="65" y="87"/>
                    </a:cxn>
                    <a:cxn ang="0">
                      <a:pos x="106" y="48"/>
                    </a:cxn>
                    <a:cxn ang="0">
                      <a:pos x="163" y="18"/>
                    </a:cxn>
                    <a:cxn ang="0">
                      <a:pos x="231" y="2"/>
                    </a:cxn>
                  </a:cxnLst>
                  <a:rect l="0" t="0" r="r" b="b"/>
                  <a:pathLst>
                    <a:path w="551" h="531">
                      <a:moveTo>
                        <a:pt x="265" y="0"/>
                      </a:moveTo>
                      <a:lnTo>
                        <a:pt x="300" y="2"/>
                      </a:lnTo>
                      <a:lnTo>
                        <a:pt x="335" y="9"/>
                      </a:lnTo>
                      <a:lnTo>
                        <a:pt x="369" y="20"/>
                      </a:lnTo>
                      <a:lnTo>
                        <a:pt x="403" y="34"/>
                      </a:lnTo>
                      <a:lnTo>
                        <a:pt x="436" y="52"/>
                      </a:lnTo>
                      <a:lnTo>
                        <a:pt x="467" y="74"/>
                      </a:lnTo>
                      <a:lnTo>
                        <a:pt x="497" y="100"/>
                      </a:lnTo>
                      <a:lnTo>
                        <a:pt x="525" y="129"/>
                      </a:lnTo>
                      <a:lnTo>
                        <a:pt x="551" y="161"/>
                      </a:lnTo>
                      <a:lnTo>
                        <a:pt x="549" y="181"/>
                      </a:lnTo>
                      <a:lnTo>
                        <a:pt x="543" y="200"/>
                      </a:lnTo>
                      <a:lnTo>
                        <a:pt x="535" y="219"/>
                      </a:lnTo>
                      <a:lnTo>
                        <a:pt x="522" y="238"/>
                      </a:lnTo>
                      <a:lnTo>
                        <a:pt x="507" y="255"/>
                      </a:lnTo>
                      <a:lnTo>
                        <a:pt x="489" y="271"/>
                      </a:lnTo>
                      <a:lnTo>
                        <a:pt x="469" y="284"/>
                      </a:lnTo>
                      <a:lnTo>
                        <a:pt x="446" y="296"/>
                      </a:lnTo>
                      <a:lnTo>
                        <a:pt x="421" y="305"/>
                      </a:lnTo>
                      <a:lnTo>
                        <a:pt x="393" y="311"/>
                      </a:lnTo>
                      <a:lnTo>
                        <a:pt x="355" y="315"/>
                      </a:lnTo>
                      <a:lnTo>
                        <a:pt x="321" y="316"/>
                      </a:lnTo>
                      <a:lnTo>
                        <a:pt x="288" y="313"/>
                      </a:lnTo>
                      <a:lnTo>
                        <a:pt x="258" y="309"/>
                      </a:lnTo>
                      <a:lnTo>
                        <a:pt x="231" y="303"/>
                      </a:lnTo>
                      <a:lnTo>
                        <a:pt x="206" y="295"/>
                      </a:lnTo>
                      <a:lnTo>
                        <a:pt x="184" y="287"/>
                      </a:lnTo>
                      <a:lnTo>
                        <a:pt x="164" y="279"/>
                      </a:lnTo>
                      <a:lnTo>
                        <a:pt x="147" y="269"/>
                      </a:lnTo>
                      <a:lnTo>
                        <a:pt x="132" y="261"/>
                      </a:lnTo>
                      <a:lnTo>
                        <a:pt x="121" y="254"/>
                      </a:lnTo>
                      <a:lnTo>
                        <a:pt x="113" y="249"/>
                      </a:lnTo>
                      <a:lnTo>
                        <a:pt x="109" y="245"/>
                      </a:lnTo>
                      <a:lnTo>
                        <a:pt x="107" y="243"/>
                      </a:lnTo>
                      <a:lnTo>
                        <a:pt x="117" y="279"/>
                      </a:lnTo>
                      <a:lnTo>
                        <a:pt x="123" y="312"/>
                      </a:lnTo>
                      <a:lnTo>
                        <a:pt x="126" y="342"/>
                      </a:lnTo>
                      <a:lnTo>
                        <a:pt x="126" y="372"/>
                      </a:lnTo>
                      <a:lnTo>
                        <a:pt x="124" y="399"/>
                      </a:lnTo>
                      <a:lnTo>
                        <a:pt x="119" y="424"/>
                      </a:lnTo>
                      <a:lnTo>
                        <a:pt x="113" y="447"/>
                      </a:lnTo>
                      <a:lnTo>
                        <a:pt x="106" y="468"/>
                      </a:lnTo>
                      <a:lnTo>
                        <a:pt x="97" y="487"/>
                      </a:lnTo>
                      <a:lnTo>
                        <a:pt x="88" y="503"/>
                      </a:lnTo>
                      <a:lnTo>
                        <a:pt x="79" y="518"/>
                      </a:lnTo>
                      <a:lnTo>
                        <a:pt x="69" y="531"/>
                      </a:lnTo>
                      <a:lnTo>
                        <a:pt x="60" y="516"/>
                      </a:lnTo>
                      <a:lnTo>
                        <a:pt x="51" y="502"/>
                      </a:lnTo>
                      <a:lnTo>
                        <a:pt x="37" y="472"/>
                      </a:lnTo>
                      <a:lnTo>
                        <a:pt x="25" y="442"/>
                      </a:lnTo>
                      <a:lnTo>
                        <a:pt x="15" y="412"/>
                      </a:lnTo>
                      <a:lnTo>
                        <a:pt x="8" y="380"/>
                      </a:lnTo>
                      <a:lnTo>
                        <a:pt x="3" y="348"/>
                      </a:lnTo>
                      <a:lnTo>
                        <a:pt x="0" y="316"/>
                      </a:lnTo>
                      <a:lnTo>
                        <a:pt x="0" y="283"/>
                      </a:lnTo>
                      <a:lnTo>
                        <a:pt x="2" y="252"/>
                      </a:lnTo>
                      <a:lnTo>
                        <a:pt x="6" y="221"/>
                      </a:lnTo>
                      <a:lnTo>
                        <a:pt x="13" y="191"/>
                      </a:lnTo>
                      <a:lnTo>
                        <a:pt x="23" y="162"/>
                      </a:lnTo>
                      <a:lnTo>
                        <a:pt x="35" y="135"/>
                      </a:lnTo>
                      <a:lnTo>
                        <a:pt x="49" y="110"/>
                      </a:lnTo>
                      <a:lnTo>
                        <a:pt x="65" y="87"/>
                      </a:lnTo>
                      <a:lnTo>
                        <a:pt x="85" y="66"/>
                      </a:lnTo>
                      <a:lnTo>
                        <a:pt x="106" y="48"/>
                      </a:lnTo>
                      <a:lnTo>
                        <a:pt x="131" y="33"/>
                      </a:lnTo>
                      <a:lnTo>
                        <a:pt x="163" y="18"/>
                      </a:lnTo>
                      <a:lnTo>
                        <a:pt x="196" y="8"/>
                      </a:lnTo>
                      <a:lnTo>
                        <a:pt x="231" y="2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80" name="Freeform 26">
                  <a:extLst>
                    <a:ext uri="{FF2B5EF4-FFF2-40B4-BE49-F238E27FC236}">
                      <a16:creationId xmlns:a16="http://schemas.microsoft.com/office/drawing/2014/main" id="{D2E3DCFA-6BE7-4D9B-BD4F-322E37BF5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1226" y="3819525"/>
                  <a:ext cx="26988" cy="26988"/>
                </a:xfrm>
                <a:custGeom>
                  <a:avLst/>
                  <a:gdLst/>
                  <a:ahLst/>
                  <a:cxnLst>
                    <a:cxn ang="0">
                      <a:pos x="9" y="0"/>
                    </a:cxn>
                    <a:cxn ang="0">
                      <a:pos x="13" y="2"/>
                    </a:cxn>
                    <a:cxn ang="0">
                      <a:pos x="15" y="3"/>
                    </a:cxn>
                    <a:cxn ang="0">
                      <a:pos x="17" y="6"/>
                    </a:cxn>
                    <a:cxn ang="0">
                      <a:pos x="17" y="11"/>
                    </a:cxn>
                    <a:cxn ang="0">
                      <a:pos x="13" y="15"/>
                    </a:cxn>
                    <a:cxn ang="0">
                      <a:pos x="9" y="17"/>
                    </a:cxn>
                    <a:cxn ang="0">
                      <a:pos x="4" y="15"/>
                    </a:cxn>
                    <a:cxn ang="0">
                      <a:pos x="2" y="13"/>
                    </a:cxn>
                    <a:cxn ang="0">
                      <a:pos x="0" y="8"/>
                    </a:cxn>
                    <a:cxn ang="0">
                      <a:pos x="2" y="3"/>
                    </a:cxn>
                    <a:cxn ang="0">
                      <a:pos x="4" y="2"/>
                    </a:cxn>
                    <a:cxn ang="0">
                      <a:pos x="9" y="0"/>
                    </a:cxn>
                  </a:cxnLst>
                  <a:rect l="0" t="0" r="r" b="b"/>
                  <a:pathLst>
                    <a:path w="17" h="17">
                      <a:moveTo>
                        <a:pt x="9" y="0"/>
                      </a:moveTo>
                      <a:lnTo>
                        <a:pt x="13" y="2"/>
                      </a:lnTo>
                      <a:lnTo>
                        <a:pt x="15" y="3"/>
                      </a:lnTo>
                      <a:lnTo>
                        <a:pt x="17" y="6"/>
                      </a:lnTo>
                      <a:lnTo>
                        <a:pt x="17" y="11"/>
                      </a:lnTo>
                      <a:lnTo>
                        <a:pt x="13" y="15"/>
                      </a:lnTo>
                      <a:lnTo>
                        <a:pt x="9" y="17"/>
                      </a:lnTo>
                      <a:lnTo>
                        <a:pt x="4" y="15"/>
                      </a:lnTo>
                      <a:lnTo>
                        <a:pt x="2" y="13"/>
                      </a:lnTo>
                      <a:lnTo>
                        <a:pt x="0" y="8"/>
                      </a:lnTo>
                      <a:lnTo>
                        <a:pt x="2" y="3"/>
                      </a:lnTo>
                      <a:lnTo>
                        <a:pt x="4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95000"/>
                    <a:lumOff val="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81" name="Freeform 27">
                  <a:extLst>
                    <a:ext uri="{FF2B5EF4-FFF2-40B4-BE49-F238E27FC236}">
                      <a16:creationId xmlns:a16="http://schemas.microsoft.com/office/drawing/2014/main" id="{7F33DB8A-5163-4C9B-B8DE-3D16956378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8051" y="3941763"/>
                  <a:ext cx="25400" cy="2698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2" y="2"/>
                    </a:cxn>
                    <a:cxn ang="0">
                      <a:pos x="15" y="4"/>
                    </a:cxn>
                    <a:cxn ang="0">
                      <a:pos x="16" y="8"/>
                    </a:cxn>
                    <a:cxn ang="0">
                      <a:pos x="15" y="13"/>
                    </a:cxn>
                    <a:cxn ang="0">
                      <a:pos x="12" y="15"/>
                    </a:cxn>
                    <a:cxn ang="0">
                      <a:pos x="7" y="17"/>
                    </a:cxn>
                    <a:cxn ang="0">
                      <a:pos x="3" y="15"/>
                    </a:cxn>
                    <a:cxn ang="0">
                      <a:pos x="1" y="13"/>
                    </a:cxn>
                    <a:cxn ang="0">
                      <a:pos x="0" y="8"/>
                    </a:cxn>
                    <a:cxn ang="0">
                      <a:pos x="0" y="5"/>
                    </a:cxn>
                    <a:cxn ang="0">
                      <a:pos x="2" y="3"/>
                    </a:cxn>
                    <a:cxn ang="0">
                      <a:pos x="4" y="1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16" h="17">
                      <a:moveTo>
                        <a:pt x="7" y="0"/>
                      </a:moveTo>
                      <a:lnTo>
                        <a:pt x="12" y="2"/>
                      </a:lnTo>
                      <a:lnTo>
                        <a:pt x="15" y="4"/>
                      </a:lnTo>
                      <a:lnTo>
                        <a:pt x="16" y="8"/>
                      </a:lnTo>
                      <a:lnTo>
                        <a:pt x="15" y="13"/>
                      </a:lnTo>
                      <a:lnTo>
                        <a:pt x="12" y="15"/>
                      </a:lnTo>
                      <a:lnTo>
                        <a:pt x="7" y="17"/>
                      </a:lnTo>
                      <a:lnTo>
                        <a:pt x="3" y="15"/>
                      </a:lnTo>
                      <a:lnTo>
                        <a:pt x="1" y="13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2" y="3"/>
                      </a:lnTo>
                      <a:lnTo>
                        <a:pt x="4" y="1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95000"/>
                    <a:lumOff val="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82" name="Freeform 28">
                  <a:extLst>
                    <a:ext uri="{FF2B5EF4-FFF2-40B4-BE49-F238E27FC236}">
                      <a16:creationId xmlns:a16="http://schemas.microsoft.com/office/drawing/2014/main" id="{706134FE-978D-4D57-94E8-8E0F010DD5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64101" y="1873250"/>
                  <a:ext cx="87313" cy="465138"/>
                </a:xfrm>
                <a:custGeom>
                  <a:avLst/>
                  <a:gdLst/>
                  <a:ahLst/>
                  <a:cxnLst>
                    <a:cxn ang="0">
                      <a:pos x="35" y="291"/>
                    </a:cxn>
                    <a:cxn ang="0">
                      <a:pos x="34" y="293"/>
                    </a:cxn>
                    <a:cxn ang="0">
                      <a:pos x="35" y="291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6"/>
                    </a:cxn>
                    <a:cxn ang="0">
                      <a:pos x="9" y="14"/>
                    </a:cxn>
                    <a:cxn ang="0">
                      <a:pos x="16" y="25"/>
                    </a:cxn>
                    <a:cxn ang="0">
                      <a:pos x="23" y="38"/>
                    </a:cxn>
                    <a:cxn ang="0">
                      <a:pos x="30" y="54"/>
                    </a:cxn>
                    <a:cxn ang="0">
                      <a:pos x="37" y="73"/>
                    </a:cxn>
                    <a:cxn ang="0">
                      <a:pos x="44" y="94"/>
                    </a:cxn>
                    <a:cxn ang="0">
                      <a:pos x="49" y="117"/>
                    </a:cxn>
                    <a:cxn ang="0">
                      <a:pos x="53" y="142"/>
                    </a:cxn>
                    <a:cxn ang="0">
                      <a:pos x="55" y="169"/>
                    </a:cxn>
                    <a:cxn ang="0">
                      <a:pos x="55" y="198"/>
                    </a:cxn>
                    <a:cxn ang="0">
                      <a:pos x="52" y="228"/>
                    </a:cxn>
                    <a:cxn ang="0">
                      <a:pos x="45" y="260"/>
                    </a:cxn>
                    <a:cxn ang="0">
                      <a:pos x="35" y="291"/>
                    </a:cxn>
                    <a:cxn ang="0">
                      <a:pos x="36" y="285"/>
                    </a:cxn>
                    <a:cxn ang="0">
                      <a:pos x="38" y="274"/>
                    </a:cxn>
                    <a:cxn ang="0">
                      <a:pos x="41" y="260"/>
                    </a:cxn>
                    <a:cxn ang="0">
                      <a:pos x="42" y="244"/>
                    </a:cxn>
                    <a:cxn ang="0">
                      <a:pos x="44" y="223"/>
                    </a:cxn>
                    <a:cxn ang="0">
                      <a:pos x="45" y="201"/>
                    </a:cxn>
                    <a:cxn ang="0">
                      <a:pos x="44" y="176"/>
                    </a:cxn>
                    <a:cxn ang="0">
                      <a:pos x="42" y="150"/>
                    </a:cxn>
                    <a:cxn ang="0">
                      <a:pos x="38" y="122"/>
                    </a:cxn>
                    <a:cxn ang="0">
                      <a:pos x="33" y="92"/>
                    </a:cxn>
                    <a:cxn ang="0">
                      <a:pos x="25" y="62"/>
                    </a:cxn>
                    <a:cxn ang="0">
                      <a:pos x="14" y="3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5" h="293">
                      <a:moveTo>
                        <a:pt x="35" y="291"/>
                      </a:moveTo>
                      <a:lnTo>
                        <a:pt x="34" y="293"/>
                      </a:lnTo>
                      <a:lnTo>
                        <a:pt x="35" y="291"/>
                      </a:lnTo>
                      <a:close/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4" y="6"/>
                      </a:lnTo>
                      <a:lnTo>
                        <a:pt x="9" y="14"/>
                      </a:lnTo>
                      <a:lnTo>
                        <a:pt x="16" y="25"/>
                      </a:lnTo>
                      <a:lnTo>
                        <a:pt x="23" y="38"/>
                      </a:lnTo>
                      <a:lnTo>
                        <a:pt x="30" y="54"/>
                      </a:lnTo>
                      <a:lnTo>
                        <a:pt x="37" y="73"/>
                      </a:lnTo>
                      <a:lnTo>
                        <a:pt x="44" y="94"/>
                      </a:lnTo>
                      <a:lnTo>
                        <a:pt x="49" y="117"/>
                      </a:lnTo>
                      <a:lnTo>
                        <a:pt x="53" y="142"/>
                      </a:lnTo>
                      <a:lnTo>
                        <a:pt x="55" y="169"/>
                      </a:lnTo>
                      <a:lnTo>
                        <a:pt x="55" y="198"/>
                      </a:lnTo>
                      <a:lnTo>
                        <a:pt x="52" y="228"/>
                      </a:lnTo>
                      <a:lnTo>
                        <a:pt x="45" y="260"/>
                      </a:lnTo>
                      <a:lnTo>
                        <a:pt x="35" y="291"/>
                      </a:lnTo>
                      <a:lnTo>
                        <a:pt x="36" y="285"/>
                      </a:lnTo>
                      <a:lnTo>
                        <a:pt x="38" y="274"/>
                      </a:lnTo>
                      <a:lnTo>
                        <a:pt x="41" y="260"/>
                      </a:lnTo>
                      <a:lnTo>
                        <a:pt x="42" y="244"/>
                      </a:lnTo>
                      <a:lnTo>
                        <a:pt x="44" y="223"/>
                      </a:lnTo>
                      <a:lnTo>
                        <a:pt x="45" y="201"/>
                      </a:lnTo>
                      <a:lnTo>
                        <a:pt x="44" y="176"/>
                      </a:lnTo>
                      <a:lnTo>
                        <a:pt x="42" y="150"/>
                      </a:lnTo>
                      <a:lnTo>
                        <a:pt x="38" y="122"/>
                      </a:lnTo>
                      <a:lnTo>
                        <a:pt x="33" y="92"/>
                      </a:lnTo>
                      <a:lnTo>
                        <a:pt x="25" y="62"/>
                      </a:lnTo>
                      <a:lnTo>
                        <a:pt x="14" y="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  <p:sp>
              <p:nvSpPr>
                <p:cNvPr id="83" name="Freeform 29">
                  <a:extLst>
                    <a:ext uri="{FF2B5EF4-FFF2-40B4-BE49-F238E27FC236}">
                      <a16:creationId xmlns:a16="http://schemas.microsoft.com/office/drawing/2014/main" id="{CD32302E-CCDF-4F25-9746-60933BB785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2288" y="1682750"/>
                  <a:ext cx="409575" cy="303213"/>
                </a:xfrm>
                <a:custGeom>
                  <a:avLst/>
                  <a:gdLst/>
                  <a:ahLst/>
                  <a:cxnLst>
                    <a:cxn ang="0">
                      <a:pos x="208" y="0"/>
                    </a:cxn>
                    <a:cxn ang="0">
                      <a:pos x="210" y="1"/>
                    </a:cxn>
                    <a:cxn ang="0">
                      <a:pos x="219" y="10"/>
                    </a:cxn>
                    <a:cxn ang="0">
                      <a:pos x="225" y="17"/>
                    </a:cxn>
                    <a:cxn ang="0">
                      <a:pos x="232" y="26"/>
                    </a:cxn>
                    <a:cxn ang="0">
                      <a:pos x="240" y="36"/>
                    </a:cxn>
                    <a:cxn ang="0">
                      <a:pos x="247" y="48"/>
                    </a:cxn>
                    <a:cxn ang="0">
                      <a:pos x="253" y="61"/>
                    </a:cxn>
                    <a:cxn ang="0">
                      <a:pos x="257" y="74"/>
                    </a:cxn>
                    <a:cxn ang="0">
                      <a:pos x="258" y="88"/>
                    </a:cxn>
                    <a:cxn ang="0">
                      <a:pos x="257" y="102"/>
                    </a:cxn>
                    <a:cxn ang="0">
                      <a:pos x="252" y="118"/>
                    </a:cxn>
                    <a:cxn ang="0">
                      <a:pos x="243" y="133"/>
                    </a:cxn>
                    <a:cxn ang="0">
                      <a:pos x="229" y="148"/>
                    </a:cxn>
                    <a:cxn ang="0">
                      <a:pos x="212" y="162"/>
                    </a:cxn>
                    <a:cxn ang="0">
                      <a:pos x="192" y="173"/>
                    </a:cxn>
                    <a:cxn ang="0">
                      <a:pos x="171" y="181"/>
                    </a:cxn>
                    <a:cxn ang="0">
                      <a:pos x="149" y="187"/>
                    </a:cxn>
                    <a:cxn ang="0">
                      <a:pos x="127" y="191"/>
                    </a:cxn>
                    <a:cxn ang="0">
                      <a:pos x="104" y="191"/>
                    </a:cxn>
                    <a:cxn ang="0">
                      <a:pos x="83" y="191"/>
                    </a:cxn>
                    <a:cxn ang="0">
                      <a:pos x="62" y="188"/>
                    </a:cxn>
                    <a:cxn ang="0">
                      <a:pos x="43" y="183"/>
                    </a:cxn>
                    <a:cxn ang="0">
                      <a:pos x="26" y="178"/>
                    </a:cxn>
                    <a:cxn ang="0">
                      <a:pos x="11" y="171"/>
                    </a:cxn>
                    <a:cxn ang="0">
                      <a:pos x="0" y="163"/>
                    </a:cxn>
                    <a:cxn ang="0">
                      <a:pos x="2" y="163"/>
                    </a:cxn>
                    <a:cxn ang="0">
                      <a:pos x="9" y="164"/>
                    </a:cxn>
                    <a:cxn ang="0">
                      <a:pos x="18" y="165"/>
                    </a:cxn>
                    <a:cxn ang="0">
                      <a:pos x="30" y="165"/>
                    </a:cxn>
                    <a:cxn ang="0">
                      <a:pos x="45" y="165"/>
                    </a:cxn>
                    <a:cxn ang="0">
                      <a:pos x="61" y="165"/>
                    </a:cxn>
                    <a:cxn ang="0">
                      <a:pos x="79" y="162"/>
                    </a:cxn>
                    <a:cxn ang="0">
                      <a:pos x="98" y="158"/>
                    </a:cxn>
                    <a:cxn ang="0">
                      <a:pos x="116" y="152"/>
                    </a:cxn>
                    <a:cxn ang="0">
                      <a:pos x="133" y="143"/>
                    </a:cxn>
                    <a:cxn ang="0">
                      <a:pos x="150" y="132"/>
                    </a:cxn>
                    <a:cxn ang="0">
                      <a:pos x="165" y="118"/>
                    </a:cxn>
                    <a:cxn ang="0">
                      <a:pos x="163" y="119"/>
                    </a:cxn>
                    <a:cxn ang="0">
                      <a:pos x="158" y="120"/>
                    </a:cxn>
                    <a:cxn ang="0">
                      <a:pos x="149" y="121"/>
                    </a:cxn>
                    <a:cxn ang="0">
                      <a:pos x="138" y="122"/>
                    </a:cxn>
                    <a:cxn ang="0">
                      <a:pos x="124" y="122"/>
                    </a:cxn>
                    <a:cxn ang="0">
                      <a:pos x="110" y="120"/>
                    </a:cxn>
                    <a:cxn ang="0">
                      <a:pos x="96" y="116"/>
                    </a:cxn>
                    <a:cxn ang="0">
                      <a:pos x="82" y="109"/>
                    </a:cxn>
                    <a:cxn ang="0">
                      <a:pos x="69" y="99"/>
                    </a:cxn>
                    <a:cxn ang="0">
                      <a:pos x="75" y="99"/>
                    </a:cxn>
                    <a:cxn ang="0">
                      <a:pos x="82" y="98"/>
                    </a:cxn>
                    <a:cxn ang="0">
                      <a:pos x="91" y="98"/>
                    </a:cxn>
                    <a:cxn ang="0">
                      <a:pos x="102" y="97"/>
                    </a:cxn>
                    <a:cxn ang="0">
                      <a:pos x="114" y="94"/>
                    </a:cxn>
                    <a:cxn ang="0">
                      <a:pos x="127" y="91"/>
                    </a:cxn>
                    <a:cxn ang="0">
                      <a:pos x="140" y="87"/>
                    </a:cxn>
                    <a:cxn ang="0">
                      <a:pos x="153" y="82"/>
                    </a:cxn>
                    <a:cxn ang="0">
                      <a:pos x="166" y="76"/>
                    </a:cxn>
                    <a:cxn ang="0">
                      <a:pos x="178" y="68"/>
                    </a:cxn>
                    <a:cxn ang="0">
                      <a:pos x="188" y="58"/>
                    </a:cxn>
                    <a:cxn ang="0">
                      <a:pos x="197" y="46"/>
                    </a:cxn>
                    <a:cxn ang="0">
                      <a:pos x="203" y="33"/>
                    </a:cxn>
                    <a:cxn ang="0">
                      <a:pos x="207" y="18"/>
                    </a:cxn>
                    <a:cxn ang="0">
                      <a:pos x="208" y="0"/>
                    </a:cxn>
                  </a:cxnLst>
                  <a:rect l="0" t="0" r="r" b="b"/>
                  <a:pathLst>
                    <a:path w="258" h="191">
                      <a:moveTo>
                        <a:pt x="208" y="0"/>
                      </a:moveTo>
                      <a:lnTo>
                        <a:pt x="210" y="1"/>
                      </a:lnTo>
                      <a:lnTo>
                        <a:pt x="219" y="10"/>
                      </a:lnTo>
                      <a:lnTo>
                        <a:pt x="225" y="17"/>
                      </a:lnTo>
                      <a:lnTo>
                        <a:pt x="232" y="26"/>
                      </a:lnTo>
                      <a:lnTo>
                        <a:pt x="240" y="36"/>
                      </a:lnTo>
                      <a:lnTo>
                        <a:pt x="247" y="48"/>
                      </a:lnTo>
                      <a:lnTo>
                        <a:pt x="253" y="61"/>
                      </a:lnTo>
                      <a:lnTo>
                        <a:pt x="257" y="74"/>
                      </a:lnTo>
                      <a:lnTo>
                        <a:pt x="258" y="88"/>
                      </a:lnTo>
                      <a:lnTo>
                        <a:pt x="257" y="102"/>
                      </a:lnTo>
                      <a:lnTo>
                        <a:pt x="252" y="118"/>
                      </a:lnTo>
                      <a:lnTo>
                        <a:pt x="243" y="133"/>
                      </a:lnTo>
                      <a:lnTo>
                        <a:pt x="229" y="148"/>
                      </a:lnTo>
                      <a:lnTo>
                        <a:pt x="212" y="162"/>
                      </a:lnTo>
                      <a:lnTo>
                        <a:pt x="192" y="173"/>
                      </a:lnTo>
                      <a:lnTo>
                        <a:pt x="171" y="181"/>
                      </a:lnTo>
                      <a:lnTo>
                        <a:pt x="149" y="187"/>
                      </a:lnTo>
                      <a:lnTo>
                        <a:pt x="127" y="191"/>
                      </a:lnTo>
                      <a:lnTo>
                        <a:pt x="104" y="191"/>
                      </a:lnTo>
                      <a:lnTo>
                        <a:pt x="83" y="191"/>
                      </a:lnTo>
                      <a:lnTo>
                        <a:pt x="62" y="188"/>
                      </a:lnTo>
                      <a:lnTo>
                        <a:pt x="43" y="183"/>
                      </a:lnTo>
                      <a:lnTo>
                        <a:pt x="26" y="178"/>
                      </a:lnTo>
                      <a:lnTo>
                        <a:pt x="11" y="171"/>
                      </a:lnTo>
                      <a:lnTo>
                        <a:pt x="0" y="163"/>
                      </a:lnTo>
                      <a:lnTo>
                        <a:pt x="2" y="163"/>
                      </a:lnTo>
                      <a:lnTo>
                        <a:pt x="9" y="164"/>
                      </a:lnTo>
                      <a:lnTo>
                        <a:pt x="18" y="165"/>
                      </a:lnTo>
                      <a:lnTo>
                        <a:pt x="30" y="165"/>
                      </a:lnTo>
                      <a:lnTo>
                        <a:pt x="45" y="165"/>
                      </a:lnTo>
                      <a:lnTo>
                        <a:pt x="61" y="165"/>
                      </a:lnTo>
                      <a:lnTo>
                        <a:pt x="79" y="162"/>
                      </a:lnTo>
                      <a:lnTo>
                        <a:pt x="98" y="158"/>
                      </a:lnTo>
                      <a:lnTo>
                        <a:pt x="116" y="152"/>
                      </a:lnTo>
                      <a:lnTo>
                        <a:pt x="133" y="143"/>
                      </a:lnTo>
                      <a:lnTo>
                        <a:pt x="150" y="132"/>
                      </a:lnTo>
                      <a:lnTo>
                        <a:pt x="165" y="118"/>
                      </a:lnTo>
                      <a:lnTo>
                        <a:pt x="163" y="119"/>
                      </a:lnTo>
                      <a:lnTo>
                        <a:pt x="158" y="120"/>
                      </a:lnTo>
                      <a:lnTo>
                        <a:pt x="149" y="121"/>
                      </a:lnTo>
                      <a:lnTo>
                        <a:pt x="138" y="122"/>
                      </a:lnTo>
                      <a:lnTo>
                        <a:pt x="124" y="122"/>
                      </a:lnTo>
                      <a:lnTo>
                        <a:pt x="110" y="120"/>
                      </a:lnTo>
                      <a:lnTo>
                        <a:pt x="96" y="116"/>
                      </a:lnTo>
                      <a:lnTo>
                        <a:pt x="82" y="109"/>
                      </a:lnTo>
                      <a:lnTo>
                        <a:pt x="69" y="99"/>
                      </a:lnTo>
                      <a:lnTo>
                        <a:pt x="75" y="99"/>
                      </a:lnTo>
                      <a:lnTo>
                        <a:pt x="82" y="98"/>
                      </a:lnTo>
                      <a:lnTo>
                        <a:pt x="91" y="98"/>
                      </a:lnTo>
                      <a:lnTo>
                        <a:pt x="102" y="97"/>
                      </a:lnTo>
                      <a:lnTo>
                        <a:pt x="114" y="94"/>
                      </a:lnTo>
                      <a:lnTo>
                        <a:pt x="127" y="91"/>
                      </a:lnTo>
                      <a:lnTo>
                        <a:pt x="140" y="87"/>
                      </a:lnTo>
                      <a:lnTo>
                        <a:pt x="153" y="82"/>
                      </a:lnTo>
                      <a:lnTo>
                        <a:pt x="166" y="76"/>
                      </a:lnTo>
                      <a:lnTo>
                        <a:pt x="178" y="68"/>
                      </a:lnTo>
                      <a:lnTo>
                        <a:pt x="188" y="58"/>
                      </a:lnTo>
                      <a:lnTo>
                        <a:pt x="197" y="46"/>
                      </a:lnTo>
                      <a:lnTo>
                        <a:pt x="203" y="33"/>
                      </a:lnTo>
                      <a:lnTo>
                        <a:pt x="207" y="18"/>
                      </a:lnTo>
                      <a:lnTo>
                        <a:pt x="208" y="0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</a:endParaRPr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AFED93C-FAF4-422E-A27F-1EEC2DBA71CA}"/>
                  </a:ext>
                </a:extLst>
              </p:cNvPr>
              <p:cNvSpPr/>
              <p:nvPr/>
            </p:nvSpPr>
            <p:spPr>
              <a:xfrm>
                <a:off x="4446428" y="5487640"/>
                <a:ext cx="2011680" cy="270141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65000"/>
                      <a:lumOff val="35000"/>
                    </a:sysClr>
                  </a:gs>
                  <a:gs pos="67000">
                    <a:sysClr val="windowText" lastClr="000000">
                      <a:lumMod val="65000"/>
                      <a:lumOff val="35000"/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EBB94475-E45B-4725-B38E-C25FEA2FF8AB}"/>
              </a:ext>
            </a:extLst>
          </p:cNvPr>
          <p:cNvSpPr/>
          <p:nvPr/>
        </p:nvSpPr>
        <p:spPr>
          <a:xfrm>
            <a:off x="21904146" y="0"/>
            <a:ext cx="2478267" cy="247826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31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96ED-3E5F-2546-A810-2B9A7E02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72E97C-E712-4431-AA63-D0DAB7E18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1401" y="0"/>
            <a:ext cx="2441012" cy="244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F2C56C2-275D-40A7-8C7A-E6ACF71D41F8}"/>
              </a:ext>
            </a:extLst>
          </p:cNvPr>
          <p:cNvGrpSpPr/>
          <p:nvPr/>
        </p:nvGrpSpPr>
        <p:grpSpPr>
          <a:xfrm>
            <a:off x="14322845" y="3025462"/>
            <a:ext cx="10059568" cy="10757313"/>
            <a:chOff x="6403976" y="1443038"/>
            <a:chExt cx="4714875" cy="457200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80AEC5F-6220-416F-AF35-C293CA98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976" y="1443038"/>
              <a:ext cx="4714875" cy="4572000"/>
            </a:xfrm>
            <a:custGeom>
              <a:avLst/>
              <a:gdLst>
                <a:gd name="T0" fmla="*/ 634 w 1015"/>
                <a:gd name="T1" fmla="*/ 133 h 984"/>
                <a:gd name="T2" fmla="*/ 503 w 1015"/>
                <a:gd name="T3" fmla="*/ 262 h 984"/>
                <a:gd name="T4" fmla="*/ 372 w 1015"/>
                <a:gd name="T5" fmla="*/ 133 h 984"/>
                <a:gd name="T6" fmla="*/ 0 w 1015"/>
                <a:gd name="T7" fmla="*/ 1 h 984"/>
                <a:gd name="T8" fmla="*/ 0 w 1015"/>
                <a:gd name="T9" fmla="*/ 282 h 984"/>
                <a:gd name="T10" fmla="*/ 206 w 1015"/>
                <a:gd name="T11" fmla="*/ 358 h 984"/>
                <a:gd name="T12" fmla="*/ 358 w 1015"/>
                <a:gd name="T13" fmla="*/ 902 h 984"/>
                <a:gd name="T14" fmla="*/ 357 w 1015"/>
                <a:gd name="T15" fmla="*/ 984 h 984"/>
                <a:gd name="T16" fmla="*/ 650 w 1015"/>
                <a:gd name="T17" fmla="*/ 984 h 984"/>
                <a:gd name="T18" fmla="*/ 649 w 1015"/>
                <a:gd name="T19" fmla="*/ 902 h 984"/>
                <a:gd name="T20" fmla="*/ 801 w 1015"/>
                <a:gd name="T21" fmla="*/ 358 h 984"/>
                <a:gd name="T22" fmla="*/ 1015 w 1015"/>
                <a:gd name="T23" fmla="*/ 281 h 984"/>
                <a:gd name="T24" fmla="*/ 1015 w 1015"/>
                <a:gd name="T25" fmla="*/ 0 h 984"/>
                <a:gd name="T26" fmla="*/ 634 w 1015"/>
                <a:gd name="T27" fmla="*/ 133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5" h="984">
                  <a:moveTo>
                    <a:pt x="634" y="133"/>
                  </a:moveTo>
                  <a:cubicBezTo>
                    <a:pt x="583" y="171"/>
                    <a:pt x="539" y="214"/>
                    <a:pt x="503" y="262"/>
                  </a:cubicBezTo>
                  <a:cubicBezTo>
                    <a:pt x="467" y="214"/>
                    <a:pt x="424" y="171"/>
                    <a:pt x="372" y="133"/>
                  </a:cubicBezTo>
                  <a:cubicBezTo>
                    <a:pt x="271" y="58"/>
                    <a:pt x="148" y="14"/>
                    <a:pt x="0" y="1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84" y="293"/>
                    <a:pt x="151" y="318"/>
                    <a:pt x="206" y="358"/>
                  </a:cubicBezTo>
                  <a:cubicBezTo>
                    <a:pt x="356" y="469"/>
                    <a:pt x="364" y="638"/>
                    <a:pt x="358" y="902"/>
                  </a:cubicBezTo>
                  <a:cubicBezTo>
                    <a:pt x="357" y="929"/>
                    <a:pt x="357" y="956"/>
                    <a:pt x="357" y="984"/>
                  </a:cubicBezTo>
                  <a:cubicBezTo>
                    <a:pt x="650" y="984"/>
                    <a:pt x="650" y="984"/>
                    <a:pt x="650" y="984"/>
                  </a:cubicBezTo>
                  <a:cubicBezTo>
                    <a:pt x="650" y="956"/>
                    <a:pt x="649" y="929"/>
                    <a:pt x="649" y="902"/>
                  </a:cubicBezTo>
                  <a:cubicBezTo>
                    <a:pt x="643" y="638"/>
                    <a:pt x="650" y="469"/>
                    <a:pt x="801" y="358"/>
                  </a:cubicBezTo>
                  <a:cubicBezTo>
                    <a:pt x="857" y="316"/>
                    <a:pt x="927" y="291"/>
                    <a:pt x="1015" y="281"/>
                  </a:cubicBezTo>
                  <a:cubicBezTo>
                    <a:pt x="1015" y="0"/>
                    <a:pt x="1015" y="0"/>
                    <a:pt x="1015" y="0"/>
                  </a:cubicBezTo>
                  <a:cubicBezTo>
                    <a:pt x="863" y="13"/>
                    <a:pt x="738" y="57"/>
                    <a:pt x="634" y="13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>
                <a:solidFill>
                  <a:prstClr val="black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59949C-F62D-40A9-9D89-61E53580633E}"/>
                </a:ext>
              </a:extLst>
            </p:cNvPr>
            <p:cNvGrpSpPr/>
            <p:nvPr/>
          </p:nvGrpSpPr>
          <p:grpSpPr>
            <a:xfrm>
              <a:off x="6403976" y="1549400"/>
              <a:ext cx="4714875" cy="4465638"/>
              <a:chOff x="6403976" y="1549400"/>
              <a:chExt cx="4714875" cy="4465638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C91B4E38-16E0-48DD-9A9F-BD58D172A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6113" y="3087688"/>
                <a:ext cx="233363" cy="255588"/>
              </a:xfrm>
              <a:custGeom>
                <a:avLst/>
                <a:gdLst>
                  <a:gd name="T0" fmla="*/ 0 w 50"/>
                  <a:gd name="T1" fmla="*/ 10 h 55"/>
                  <a:gd name="T2" fmla="*/ 37 w 50"/>
                  <a:gd name="T3" fmla="*/ 55 h 55"/>
                  <a:gd name="T4" fmla="*/ 50 w 50"/>
                  <a:gd name="T5" fmla="*/ 46 h 55"/>
                  <a:gd name="T6" fmla="*/ 12 w 50"/>
                  <a:gd name="T7" fmla="*/ 0 h 55"/>
                  <a:gd name="T8" fmla="*/ 0 w 50"/>
                  <a:gd name="T9" fmla="*/ 1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5">
                    <a:moveTo>
                      <a:pt x="0" y="10"/>
                    </a:moveTo>
                    <a:cubicBezTo>
                      <a:pt x="14" y="25"/>
                      <a:pt x="26" y="40"/>
                      <a:pt x="37" y="5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39" y="31"/>
                      <a:pt x="26" y="15"/>
                      <a:pt x="12" y="0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18E7DA76-1506-494D-930E-91800F3BA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1251" y="5815013"/>
                <a:ext cx="79375" cy="200025"/>
              </a:xfrm>
              <a:custGeom>
                <a:avLst/>
                <a:gdLst>
                  <a:gd name="T0" fmla="*/ 0 w 17"/>
                  <a:gd name="T1" fmla="*/ 43 h 43"/>
                  <a:gd name="T2" fmla="*/ 16 w 17"/>
                  <a:gd name="T3" fmla="*/ 43 h 43"/>
                  <a:gd name="T4" fmla="*/ 17 w 17"/>
                  <a:gd name="T5" fmla="*/ 1 h 43"/>
                  <a:gd name="T6" fmla="*/ 1 w 17"/>
                  <a:gd name="T7" fmla="*/ 0 h 43"/>
                  <a:gd name="T8" fmla="*/ 0 w 17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3">
                    <a:moveTo>
                      <a:pt x="0" y="43"/>
                    </a:move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32"/>
                      <a:pt x="17" y="18"/>
                      <a:pt x="17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8"/>
                      <a:pt x="0" y="32"/>
                      <a:pt x="0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6623C902-129D-4F71-B4C4-5F3D70B12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2676" y="3692525"/>
                <a:ext cx="98425" cy="277813"/>
              </a:xfrm>
              <a:custGeom>
                <a:avLst/>
                <a:gdLst>
                  <a:gd name="T0" fmla="*/ 21 w 21"/>
                  <a:gd name="T1" fmla="*/ 60 h 60"/>
                  <a:gd name="T2" fmla="*/ 21 w 21"/>
                  <a:gd name="T3" fmla="*/ 41 h 60"/>
                  <a:gd name="T4" fmla="*/ 15 w 21"/>
                  <a:gd name="T5" fmla="*/ 0 h 60"/>
                  <a:gd name="T6" fmla="*/ 0 w 21"/>
                  <a:gd name="T7" fmla="*/ 3 h 60"/>
                  <a:gd name="T8" fmla="*/ 5 w 21"/>
                  <a:gd name="T9" fmla="*/ 42 h 60"/>
                  <a:gd name="T10" fmla="*/ 5 w 21"/>
                  <a:gd name="T11" fmla="*/ 59 h 60"/>
                  <a:gd name="T12" fmla="*/ 21 w 21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60">
                    <a:moveTo>
                      <a:pt x="21" y="60"/>
                    </a:moveTo>
                    <a:cubicBezTo>
                      <a:pt x="21" y="52"/>
                      <a:pt x="21" y="46"/>
                      <a:pt x="21" y="41"/>
                    </a:cubicBezTo>
                    <a:cubicBezTo>
                      <a:pt x="20" y="27"/>
                      <a:pt x="18" y="13"/>
                      <a:pt x="15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16"/>
                      <a:pt x="4" y="29"/>
                      <a:pt x="5" y="42"/>
                    </a:cubicBezTo>
                    <a:cubicBezTo>
                      <a:pt x="5" y="46"/>
                      <a:pt x="5" y="52"/>
                      <a:pt x="5" y="59"/>
                    </a:cubicBezTo>
                    <a:lnTo>
                      <a:pt x="21" y="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F942A3AC-7E16-44A1-8DE1-9443CA057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263" y="2108200"/>
                <a:ext cx="282575" cy="101600"/>
              </a:xfrm>
              <a:custGeom>
                <a:avLst/>
                <a:gdLst>
                  <a:gd name="T0" fmla="*/ 0 w 61"/>
                  <a:gd name="T1" fmla="*/ 0 h 22"/>
                  <a:gd name="T2" fmla="*/ 0 w 61"/>
                  <a:gd name="T3" fmla="*/ 16 h 22"/>
                  <a:gd name="T4" fmla="*/ 58 w 61"/>
                  <a:gd name="T5" fmla="*/ 22 h 22"/>
                  <a:gd name="T6" fmla="*/ 61 w 61"/>
                  <a:gd name="T7" fmla="*/ 6 h 22"/>
                  <a:gd name="T8" fmla="*/ 0 w 61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2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18" y="16"/>
                      <a:pt x="37" y="18"/>
                      <a:pt x="58" y="22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39" y="2"/>
                      <a:pt x="19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B5B80913-1014-4ADC-BD0C-335556F42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5651" y="2270125"/>
                <a:ext cx="282575" cy="180975"/>
              </a:xfrm>
              <a:custGeom>
                <a:avLst/>
                <a:gdLst>
                  <a:gd name="T0" fmla="*/ 6 w 61"/>
                  <a:gd name="T1" fmla="*/ 0 h 39"/>
                  <a:gd name="T2" fmla="*/ 0 w 61"/>
                  <a:gd name="T3" fmla="*/ 14 h 39"/>
                  <a:gd name="T4" fmla="*/ 54 w 61"/>
                  <a:gd name="T5" fmla="*/ 39 h 39"/>
                  <a:gd name="T6" fmla="*/ 61 w 61"/>
                  <a:gd name="T7" fmla="*/ 25 h 39"/>
                  <a:gd name="T8" fmla="*/ 6 w 6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9">
                    <a:moveTo>
                      <a:pt x="6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8" y="21"/>
                      <a:pt x="36" y="30"/>
                      <a:pt x="54" y="3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43" y="15"/>
                      <a:pt x="24" y="7"/>
                      <a:pt x="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0D5D69E8-4DEF-4124-9972-5784AAD7F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3" y="2614613"/>
                <a:ext cx="265113" cy="222250"/>
              </a:xfrm>
              <a:custGeom>
                <a:avLst/>
                <a:gdLst>
                  <a:gd name="T0" fmla="*/ 9 w 57"/>
                  <a:gd name="T1" fmla="*/ 0 h 48"/>
                  <a:gd name="T2" fmla="*/ 0 w 57"/>
                  <a:gd name="T3" fmla="*/ 13 h 48"/>
                  <a:gd name="T4" fmla="*/ 47 w 57"/>
                  <a:gd name="T5" fmla="*/ 48 h 48"/>
                  <a:gd name="T6" fmla="*/ 57 w 57"/>
                  <a:gd name="T7" fmla="*/ 36 h 48"/>
                  <a:gd name="T8" fmla="*/ 9 w 5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48">
                    <a:moveTo>
                      <a:pt x="9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6" y="24"/>
                      <a:pt x="32" y="36"/>
                      <a:pt x="47" y="4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42" y="24"/>
                      <a:pt x="26" y="12"/>
                      <a:pt x="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0BD89EE7-1ED1-4099-8933-7DB488410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7213" y="2614613"/>
                <a:ext cx="268288" cy="222250"/>
              </a:xfrm>
              <a:custGeom>
                <a:avLst/>
                <a:gdLst>
                  <a:gd name="T0" fmla="*/ 49 w 58"/>
                  <a:gd name="T1" fmla="*/ 0 h 48"/>
                  <a:gd name="T2" fmla="*/ 0 w 58"/>
                  <a:gd name="T3" fmla="*/ 36 h 48"/>
                  <a:gd name="T4" fmla="*/ 11 w 58"/>
                  <a:gd name="T5" fmla="*/ 48 h 48"/>
                  <a:gd name="T6" fmla="*/ 58 w 58"/>
                  <a:gd name="T7" fmla="*/ 13 h 48"/>
                  <a:gd name="T8" fmla="*/ 49 w 58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48">
                    <a:moveTo>
                      <a:pt x="49" y="0"/>
                    </a:moveTo>
                    <a:cubicBezTo>
                      <a:pt x="32" y="12"/>
                      <a:pt x="16" y="24"/>
                      <a:pt x="0" y="36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26" y="36"/>
                      <a:pt x="41" y="24"/>
                      <a:pt x="58" y="13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D91C7201-CCB1-4F57-A024-FC862D6C7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5538" y="5108575"/>
                <a:ext cx="77788" cy="274638"/>
              </a:xfrm>
              <a:custGeom>
                <a:avLst/>
                <a:gdLst>
                  <a:gd name="T0" fmla="*/ 0 w 17"/>
                  <a:gd name="T1" fmla="*/ 59 h 59"/>
                  <a:gd name="T2" fmla="*/ 16 w 17"/>
                  <a:gd name="T3" fmla="*/ 59 h 59"/>
                  <a:gd name="T4" fmla="*/ 17 w 17"/>
                  <a:gd name="T5" fmla="*/ 0 h 59"/>
                  <a:gd name="T6" fmla="*/ 1 w 17"/>
                  <a:gd name="T7" fmla="*/ 0 h 59"/>
                  <a:gd name="T8" fmla="*/ 0 w 17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9">
                    <a:moveTo>
                      <a:pt x="0" y="59"/>
                    </a:move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40"/>
                      <a:pt x="16" y="20"/>
                      <a:pt x="1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0"/>
                      <a:pt x="0" y="40"/>
                      <a:pt x="0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6E0414EE-543E-42CB-8E9E-321C0B431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2613" y="2108200"/>
                <a:ext cx="287338" cy="101600"/>
              </a:xfrm>
              <a:custGeom>
                <a:avLst/>
                <a:gdLst>
                  <a:gd name="T0" fmla="*/ 62 w 62"/>
                  <a:gd name="T1" fmla="*/ 0 h 22"/>
                  <a:gd name="T2" fmla="*/ 0 w 62"/>
                  <a:gd name="T3" fmla="*/ 6 h 22"/>
                  <a:gd name="T4" fmla="*/ 4 w 62"/>
                  <a:gd name="T5" fmla="*/ 22 h 22"/>
                  <a:gd name="T6" fmla="*/ 62 w 62"/>
                  <a:gd name="T7" fmla="*/ 16 h 22"/>
                  <a:gd name="T8" fmla="*/ 62 w 62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2">
                    <a:moveTo>
                      <a:pt x="62" y="0"/>
                    </a:moveTo>
                    <a:cubicBezTo>
                      <a:pt x="43" y="0"/>
                      <a:pt x="22" y="2"/>
                      <a:pt x="0" y="6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24" y="18"/>
                      <a:pt x="44" y="16"/>
                      <a:pt x="62" y="16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0A611896-44C1-4050-BC45-61CE07E5C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5226" y="2270125"/>
                <a:ext cx="282575" cy="180975"/>
              </a:xfrm>
              <a:custGeom>
                <a:avLst/>
                <a:gdLst>
                  <a:gd name="T0" fmla="*/ 55 w 61"/>
                  <a:gd name="T1" fmla="*/ 0 h 39"/>
                  <a:gd name="T2" fmla="*/ 0 w 61"/>
                  <a:gd name="T3" fmla="*/ 25 h 39"/>
                  <a:gd name="T4" fmla="*/ 8 w 61"/>
                  <a:gd name="T5" fmla="*/ 39 h 39"/>
                  <a:gd name="T6" fmla="*/ 61 w 61"/>
                  <a:gd name="T7" fmla="*/ 14 h 39"/>
                  <a:gd name="T8" fmla="*/ 55 w 6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39">
                    <a:moveTo>
                      <a:pt x="55" y="0"/>
                    </a:moveTo>
                    <a:cubicBezTo>
                      <a:pt x="37" y="7"/>
                      <a:pt x="19" y="15"/>
                      <a:pt x="0" y="25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26" y="30"/>
                      <a:pt x="44" y="21"/>
                      <a:pt x="61" y="14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CBEBAE4F-B79F-4DA5-A9FC-8BFC45766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0301" y="4398963"/>
                <a:ext cx="73025" cy="273050"/>
              </a:xfrm>
              <a:custGeom>
                <a:avLst/>
                <a:gdLst>
                  <a:gd name="T0" fmla="*/ 0 w 16"/>
                  <a:gd name="T1" fmla="*/ 1 h 59"/>
                  <a:gd name="T2" fmla="*/ 0 w 16"/>
                  <a:gd name="T3" fmla="*/ 59 h 59"/>
                  <a:gd name="T4" fmla="*/ 16 w 16"/>
                  <a:gd name="T5" fmla="*/ 59 h 59"/>
                  <a:gd name="T6" fmla="*/ 16 w 16"/>
                  <a:gd name="T7" fmla="*/ 0 h 59"/>
                  <a:gd name="T8" fmla="*/ 0 w 16"/>
                  <a:gd name="T9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59">
                    <a:moveTo>
                      <a:pt x="0" y="1"/>
                    </a:moveTo>
                    <a:cubicBezTo>
                      <a:pt x="0" y="18"/>
                      <a:pt x="0" y="38"/>
                      <a:pt x="0" y="59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38"/>
                      <a:pt x="16" y="18"/>
                      <a:pt x="16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9612E039-85CD-46BD-97BB-BBA150AD7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5563" y="3087688"/>
                <a:ext cx="231775" cy="255588"/>
              </a:xfrm>
              <a:custGeom>
                <a:avLst/>
                <a:gdLst>
                  <a:gd name="T0" fmla="*/ 0 w 50"/>
                  <a:gd name="T1" fmla="*/ 46 h 55"/>
                  <a:gd name="T2" fmla="*/ 13 w 50"/>
                  <a:gd name="T3" fmla="*/ 55 h 55"/>
                  <a:gd name="T4" fmla="*/ 50 w 50"/>
                  <a:gd name="T5" fmla="*/ 10 h 55"/>
                  <a:gd name="T6" fmla="*/ 38 w 50"/>
                  <a:gd name="T7" fmla="*/ 0 h 55"/>
                  <a:gd name="T8" fmla="*/ 0 w 50"/>
                  <a:gd name="T9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5">
                    <a:moveTo>
                      <a:pt x="0" y="46"/>
                    </a:moveTo>
                    <a:cubicBezTo>
                      <a:pt x="13" y="55"/>
                      <a:pt x="13" y="55"/>
                      <a:pt x="13" y="55"/>
                    </a:cubicBezTo>
                    <a:cubicBezTo>
                      <a:pt x="24" y="40"/>
                      <a:pt x="37" y="25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4" y="15"/>
                      <a:pt x="11" y="31"/>
                      <a:pt x="0" y="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AFBF9236-43DA-41A4-B739-3056B322F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3976" y="2619375"/>
                <a:ext cx="1835150" cy="3395663"/>
              </a:xfrm>
              <a:custGeom>
                <a:avLst/>
                <a:gdLst>
                  <a:gd name="T0" fmla="*/ 224 w 395"/>
                  <a:gd name="T1" fmla="*/ 80 h 731"/>
                  <a:gd name="T2" fmla="*/ 0 w 395"/>
                  <a:gd name="T3" fmla="*/ 0 h 731"/>
                  <a:gd name="T4" fmla="*/ 0 w 395"/>
                  <a:gd name="T5" fmla="*/ 6 h 731"/>
                  <a:gd name="T6" fmla="*/ 221 w 395"/>
                  <a:gd name="T7" fmla="*/ 85 h 731"/>
                  <a:gd name="T8" fmla="*/ 383 w 395"/>
                  <a:gd name="T9" fmla="*/ 650 h 731"/>
                  <a:gd name="T10" fmla="*/ 382 w 395"/>
                  <a:gd name="T11" fmla="*/ 731 h 731"/>
                  <a:gd name="T12" fmla="*/ 388 w 395"/>
                  <a:gd name="T13" fmla="*/ 731 h 731"/>
                  <a:gd name="T14" fmla="*/ 389 w 395"/>
                  <a:gd name="T15" fmla="*/ 650 h 731"/>
                  <a:gd name="T16" fmla="*/ 224 w 395"/>
                  <a:gd name="T17" fmla="*/ 8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5" h="731">
                    <a:moveTo>
                      <a:pt x="224" y="80"/>
                    </a:moveTo>
                    <a:cubicBezTo>
                      <a:pt x="170" y="40"/>
                      <a:pt x="92" y="12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91" y="18"/>
                      <a:pt x="167" y="46"/>
                      <a:pt x="221" y="85"/>
                    </a:cubicBezTo>
                    <a:cubicBezTo>
                      <a:pt x="381" y="203"/>
                      <a:pt x="389" y="377"/>
                      <a:pt x="383" y="650"/>
                    </a:cubicBezTo>
                    <a:cubicBezTo>
                      <a:pt x="382" y="675"/>
                      <a:pt x="382" y="703"/>
                      <a:pt x="382" y="731"/>
                    </a:cubicBezTo>
                    <a:cubicBezTo>
                      <a:pt x="388" y="731"/>
                      <a:pt x="388" y="731"/>
                      <a:pt x="388" y="731"/>
                    </a:cubicBezTo>
                    <a:cubicBezTo>
                      <a:pt x="388" y="703"/>
                      <a:pt x="388" y="675"/>
                      <a:pt x="389" y="650"/>
                    </a:cubicBezTo>
                    <a:cubicBezTo>
                      <a:pt x="395" y="375"/>
                      <a:pt x="387" y="200"/>
                      <a:pt x="224" y="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7FC4E736-0B60-4506-A6FB-4B71C302D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7188" y="2600325"/>
                <a:ext cx="1871663" cy="3414713"/>
              </a:xfrm>
              <a:custGeom>
                <a:avLst/>
                <a:gdLst>
                  <a:gd name="T0" fmla="*/ 6 w 403"/>
                  <a:gd name="T1" fmla="*/ 654 h 735"/>
                  <a:gd name="T2" fmla="*/ 6 w 403"/>
                  <a:gd name="T3" fmla="*/ 654 h 735"/>
                  <a:gd name="T4" fmla="*/ 7 w 403"/>
                  <a:gd name="T5" fmla="*/ 735 h 735"/>
                  <a:gd name="T6" fmla="*/ 13 w 403"/>
                  <a:gd name="T7" fmla="*/ 735 h 735"/>
                  <a:gd name="T8" fmla="*/ 12 w 403"/>
                  <a:gd name="T9" fmla="*/ 654 h 735"/>
                  <a:gd name="T10" fmla="*/ 12 w 403"/>
                  <a:gd name="T11" fmla="*/ 654 h 735"/>
                  <a:gd name="T12" fmla="*/ 174 w 403"/>
                  <a:gd name="T13" fmla="*/ 89 h 735"/>
                  <a:gd name="T14" fmla="*/ 403 w 403"/>
                  <a:gd name="T15" fmla="*/ 6 h 735"/>
                  <a:gd name="T16" fmla="*/ 403 w 403"/>
                  <a:gd name="T17" fmla="*/ 0 h 735"/>
                  <a:gd name="T18" fmla="*/ 170 w 403"/>
                  <a:gd name="T19" fmla="*/ 84 h 735"/>
                  <a:gd name="T20" fmla="*/ 6 w 403"/>
                  <a:gd name="T21" fmla="*/ 654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3" h="735">
                    <a:moveTo>
                      <a:pt x="6" y="654"/>
                    </a:moveTo>
                    <a:cubicBezTo>
                      <a:pt x="6" y="654"/>
                      <a:pt x="6" y="654"/>
                      <a:pt x="6" y="654"/>
                    </a:cubicBezTo>
                    <a:cubicBezTo>
                      <a:pt x="6" y="681"/>
                      <a:pt x="7" y="708"/>
                      <a:pt x="7" y="735"/>
                    </a:cubicBezTo>
                    <a:cubicBezTo>
                      <a:pt x="13" y="735"/>
                      <a:pt x="13" y="735"/>
                      <a:pt x="13" y="735"/>
                    </a:cubicBezTo>
                    <a:cubicBezTo>
                      <a:pt x="13" y="708"/>
                      <a:pt x="12" y="680"/>
                      <a:pt x="12" y="654"/>
                    </a:cubicBezTo>
                    <a:cubicBezTo>
                      <a:pt x="12" y="654"/>
                      <a:pt x="12" y="654"/>
                      <a:pt x="12" y="654"/>
                    </a:cubicBezTo>
                    <a:cubicBezTo>
                      <a:pt x="6" y="381"/>
                      <a:pt x="14" y="207"/>
                      <a:pt x="174" y="89"/>
                    </a:cubicBezTo>
                    <a:cubicBezTo>
                      <a:pt x="230" y="48"/>
                      <a:pt x="324" y="19"/>
                      <a:pt x="403" y="6"/>
                    </a:cubicBezTo>
                    <a:cubicBezTo>
                      <a:pt x="403" y="0"/>
                      <a:pt x="403" y="0"/>
                      <a:pt x="403" y="0"/>
                    </a:cubicBezTo>
                    <a:cubicBezTo>
                      <a:pt x="323" y="13"/>
                      <a:pt x="227" y="42"/>
                      <a:pt x="170" y="84"/>
                    </a:cubicBezTo>
                    <a:cubicBezTo>
                      <a:pt x="8" y="204"/>
                      <a:pt x="0" y="379"/>
                      <a:pt x="6" y="6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50D4B8AC-D60D-4F31-96C9-C5F6CDBC8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3976" y="1549400"/>
                <a:ext cx="4714875" cy="1352550"/>
              </a:xfrm>
              <a:custGeom>
                <a:avLst/>
                <a:gdLst>
                  <a:gd name="T0" fmla="*/ 649 w 1015"/>
                  <a:gd name="T1" fmla="*/ 130 h 291"/>
                  <a:gd name="T2" fmla="*/ 523 w 1015"/>
                  <a:gd name="T3" fmla="*/ 254 h 291"/>
                  <a:gd name="T4" fmla="*/ 503 w 1015"/>
                  <a:gd name="T5" fmla="*/ 281 h 291"/>
                  <a:gd name="T6" fmla="*/ 483 w 1015"/>
                  <a:gd name="T7" fmla="*/ 254 h 291"/>
                  <a:gd name="T8" fmla="*/ 357 w 1015"/>
                  <a:gd name="T9" fmla="*/ 130 h 291"/>
                  <a:gd name="T10" fmla="*/ 0 w 1015"/>
                  <a:gd name="T11" fmla="*/ 4 h 291"/>
                  <a:gd name="T12" fmla="*/ 0 w 1015"/>
                  <a:gd name="T13" fmla="*/ 10 h 291"/>
                  <a:gd name="T14" fmla="*/ 354 w 1015"/>
                  <a:gd name="T15" fmla="*/ 135 h 291"/>
                  <a:gd name="T16" fmla="*/ 478 w 1015"/>
                  <a:gd name="T17" fmla="*/ 258 h 291"/>
                  <a:gd name="T18" fmla="*/ 503 w 1015"/>
                  <a:gd name="T19" fmla="*/ 291 h 291"/>
                  <a:gd name="T20" fmla="*/ 528 w 1015"/>
                  <a:gd name="T21" fmla="*/ 258 h 291"/>
                  <a:gd name="T22" fmla="*/ 653 w 1015"/>
                  <a:gd name="T23" fmla="*/ 135 h 291"/>
                  <a:gd name="T24" fmla="*/ 1015 w 1015"/>
                  <a:gd name="T25" fmla="*/ 6 h 291"/>
                  <a:gd name="T26" fmla="*/ 1015 w 1015"/>
                  <a:gd name="T27" fmla="*/ 0 h 291"/>
                  <a:gd name="T28" fmla="*/ 649 w 1015"/>
                  <a:gd name="T29" fmla="*/ 13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15" h="291">
                    <a:moveTo>
                      <a:pt x="649" y="130"/>
                    </a:moveTo>
                    <a:cubicBezTo>
                      <a:pt x="600" y="166"/>
                      <a:pt x="558" y="208"/>
                      <a:pt x="523" y="254"/>
                    </a:cubicBezTo>
                    <a:cubicBezTo>
                      <a:pt x="503" y="281"/>
                      <a:pt x="503" y="281"/>
                      <a:pt x="503" y="281"/>
                    </a:cubicBezTo>
                    <a:cubicBezTo>
                      <a:pt x="483" y="254"/>
                      <a:pt x="483" y="254"/>
                      <a:pt x="483" y="254"/>
                    </a:cubicBezTo>
                    <a:cubicBezTo>
                      <a:pt x="449" y="208"/>
                      <a:pt x="406" y="166"/>
                      <a:pt x="357" y="130"/>
                    </a:cubicBezTo>
                    <a:cubicBezTo>
                      <a:pt x="266" y="63"/>
                      <a:pt x="142" y="19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41" y="25"/>
                      <a:pt x="263" y="68"/>
                      <a:pt x="354" y="135"/>
                    </a:cubicBezTo>
                    <a:cubicBezTo>
                      <a:pt x="402" y="171"/>
                      <a:pt x="444" y="212"/>
                      <a:pt x="478" y="258"/>
                    </a:cubicBezTo>
                    <a:cubicBezTo>
                      <a:pt x="503" y="291"/>
                      <a:pt x="503" y="291"/>
                      <a:pt x="503" y="291"/>
                    </a:cubicBezTo>
                    <a:cubicBezTo>
                      <a:pt x="528" y="258"/>
                      <a:pt x="528" y="258"/>
                      <a:pt x="528" y="258"/>
                    </a:cubicBezTo>
                    <a:cubicBezTo>
                      <a:pt x="562" y="212"/>
                      <a:pt x="604" y="171"/>
                      <a:pt x="653" y="135"/>
                    </a:cubicBezTo>
                    <a:cubicBezTo>
                      <a:pt x="740" y="70"/>
                      <a:pt x="874" y="23"/>
                      <a:pt x="1015" y="6"/>
                    </a:cubicBezTo>
                    <a:cubicBezTo>
                      <a:pt x="1015" y="0"/>
                      <a:pt x="1015" y="0"/>
                      <a:pt x="1015" y="0"/>
                    </a:cubicBezTo>
                    <a:cubicBezTo>
                      <a:pt x="872" y="17"/>
                      <a:pt x="737" y="65"/>
                      <a:pt x="649" y="1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4DF0F5-B3F2-4CE3-BA39-0ED7DB17F847}"/>
              </a:ext>
            </a:extLst>
          </p:cNvPr>
          <p:cNvGrpSpPr/>
          <p:nvPr/>
        </p:nvGrpSpPr>
        <p:grpSpPr>
          <a:xfrm>
            <a:off x="807999" y="3591635"/>
            <a:ext cx="13779745" cy="6959890"/>
            <a:chOff x="1266783" y="1701332"/>
            <a:chExt cx="6079461" cy="295804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9D428C-638F-4825-966B-7938B4B3ADD3}"/>
                </a:ext>
              </a:extLst>
            </p:cNvPr>
            <p:cNvSpPr txBox="1"/>
            <p:nvPr/>
          </p:nvSpPr>
          <p:spPr>
            <a:xfrm>
              <a:off x="1266783" y="3802578"/>
              <a:ext cx="6079461" cy="856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tx1">
                      <a:lumMod val="50000"/>
                    </a:schemeClr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Ongoing maturation of our DevOps capabilities </a:t>
              </a:r>
            </a:p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tx1">
                      <a:lumMod val="50000"/>
                    </a:scheme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Entrenching the product model across Suncor’s digital footprint</a:t>
              </a:r>
            </a:p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tx1">
                      <a:lumMod val="50000"/>
                    </a:schemeClr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Focusing on cos</a:t>
              </a:r>
              <a:r>
                <a:rPr lang="en-US" sz="2500" dirty="0">
                  <a:solidFill>
                    <a:schemeClr val="tx1">
                      <a:lumMod val="50000"/>
                    </a:scheme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 reduction and value accretion</a:t>
              </a:r>
              <a:endParaRPr lang="en-US" sz="2500" dirty="0">
                <a:solidFill>
                  <a:schemeClr val="tx1">
                    <a:lumMod val="50000"/>
                  </a:schemeClr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endParaRPr>
            </a:p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tx1">
                      <a:lumMod val="50000"/>
                    </a:schemeClr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Poster child for delivery approach</a:t>
              </a:r>
            </a:p>
            <a:p>
              <a:pPr marL="342900" marR="0" lvl="0" indent="-34290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chemeClr val="tx1">
                      <a:lumMod val="50000"/>
                    </a:schemeClr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Business pull for more and more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93D35C9-A41E-4578-A4A3-4C5FB8E2CA58}"/>
                </a:ext>
              </a:extLst>
            </p:cNvPr>
            <p:cNvGrpSpPr/>
            <p:nvPr/>
          </p:nvGrpSpPr>
          <p:grpSpPr>
            <a:xfrm>
              <a:off x="1446212" y="1701332"/>
              <a:ext cx="1993536" cy="1989348"/>
              <a:chOff x="8140701" y="1890712"/>
              <a:chExt cx="1511300" cy="1508125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BD50892-81A7-4F4E-B600-608CFDAEF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701" y="1890712"/>
                <a:ext cx="1511300" cy="1508125"/>
              </a:xfrm>
              <a:custGeom>
                <a:avLst/>
                <a:gdLst>
                  <a:gd name="T0" fmla="*/ 385 w 402"/>
                  <a:gd name="T1" fmla="*/ 171 h 401"/>
                  <a:gd name="T2" fmla="*/ 385 w 402"/>
                  <a:gd name="T3" fmla="*/ 231 h 401"/>
                  <a:gd name="T4" fmla="*/ 231 w 402"/>
                  <a:gd name="T5" fmla="*/ 385 h 401"/>
                  <a:gd name="T6" fmla="*/ 171 w 402"/>
                  <a:gd name="T7" fmla="*/ 385 h 401"/>
                  <a:gd name="T8" fmla="*/ 17 w 402"/>
                  <a:gd name="T9" fmla="*/ 231 h 401"/>
                  <a:gd name="T10" fmla="*/ 17 w 402"/>
                  <a:gd name="T11" fmla="*/ 171 h 401"/>
                  <a:gd name="T12" fmla="*/ 171 w 402"/>
                  <a:gd name="T13" fmla="*/ 17 h 401"/>
                  <a:gd name="T14" fmla="*/ 231 w 402"/>
                  <a:gd name="T15" fmla="*/ 17 h 401"/>
                  <a:gd name="T16" fmla="*/ 385 w 402"/>
                  <a:gd name="T17" fmla="*/ 17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401">
                    <a:moveTo>
                      <a:pt x="385" y="171"/>
                    </a:moveTo>
                    <a:cubicBezTo>
                      <a:pt x="402" y="187"/>
                      <a:pt x="402" y="214"/>
                      <a:pt x="385" y="231"/>
                    </a:cubicBezTo>
                    <a:cubicBezTo>
                      <a:pt x="231" y="385"/>
                      <a:pt x="231" y="385"/>
                      <a:pt x="231" y="385"/>
                    </a:cubicBezTo>
                    <a:cubicBezTo>
                      <a:pt x="214" y="401"/>
                      <a:pt x="187" y="401"/>
                      <a:pt x="171" y="385"/>
                    </a:cubicBezTo>
                    <a:cubicBezTo>
                      <a:pt x="17" y="231"/>
                      <a:pt x="17" y="231"/>
                      <a:pt x="17" y="231"/>
                    </a:cubicBezTo>
                    <a:cubicBezTo>
                      <a:pt x="0" y="214"/>
                      <a:pt x="0" y="187"/>
                      <a:pt x="17" y="171"/>
                    </a:cubicBezTo>
                    <a:cubicBezTo>
                      <a:pt x="171" y="17"/>
                      <a:pt x="171" y="17"/>
                      <a:pt x="171" y="17"/>
                    </a:cubicBezTo>
                    <a:cubicBezTo>
                      <a:pt x="187" y="0"/>
                      <a:pt x="214" y="0"/>
                      <a:pt x="231" y="17"/>
                    </a:cubicBezTo>
                    <a:lnTo>
                      <a:pt x="385" y="171"/>
                    </a:lnTo>
                    <a:close/>
                  </a:path>
                </a:pathLst>
              </a:custGeom>
              <a:solidFill>
                <a:srgbClr val="E39F16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FE2E5B1-5D84-4237-BB5B-FE57F97C3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3576" y="2033588"/>
                <a:ext cx="1225550" cy="1227138"/>
              </a:xfrm>
              <a:custGeom>
                <a:avLst/>
                <a:gdLst>
                  <a:gd name="T0" fmla="*/ 323 w 326"/>
                  <a:gd name="T1" fmla="*/ 157 h 326"/>
                  <a:gd name="T2" fmla="*/ 169 w 326"/>
                  <a:gd name="T3" fmla="*/ 2 h 326"/>
                  <a:gd name="T4" fmla="*/ 163 w 326"/>
                  <a:gd name="T5" fmla="*/ 0 h 326"/>
                  <a:gd name="T6" fmla="*/ 157 w 326"/>
                  <a:gd name="T7" fmla="*/ 2 h 326"/>
                  <a:gd name="T8" fmla="*/ 3 w 326"/>
                  <a:gd name="T9" fmla="*/ 157 h 326"/>
                  <a:gd name="T10" fmla="*/ 0 w 326"/>
                  <a:gd name="T11" fmla="*/ 163 h 326"/>
                  <a:gd name="T12" fmla="*/ 3 w 326"/>
                  <a:gd name="T13" fmla="*/ 169 h 326"/>
                  <a:gd name="T14" fmla="*/ 157 w 326"/>
                  <a:gd name="T15" fmla="*/ 323 h 326"/>
                  <a:gd name="T16" fmla="*/ 163 w 326"/>
                  <a:gd name="T17" fmla="*/ 326 h 326"/>
                  <a:gd name="T18" fmla="*/ 169 w 326"/>
                  <a:gd name="T19" fmla="*/ 323 h 326"/>
                  <a:gd name="T20" fmla="*/ 323 w 326"/>
                  <a:gd name="T21" fmla="*/ 169 h 326"/>
                  <a:gd name="T22" fmla="*/ 326 w 326"/>
                  <a:gd name="T23" fmla="*/ 163 h 326"/>
                  <a:gd name="T24" fmla="*/ 323 w 326"/>
                  <a:gd name="T25" fmla="*/ 157 h 326"/>
                  <a:gd name="T26" fmla="*/ 306 w 326"/>
                  <a:gd name="T27" fmla="*/ 168 h 326"/>
                  <a:gd name="T28" fmla="*/ 168 w 326"/>
                  <a:gd name="T29" fmla="*/ 306 h 326"/>
                  <a:gd name="T30" fmla="*/ 163 w 326"/>
                  <a:gd name="T31" fmla="*/ 308 h 326"/>
                  <a:gd name="T32" fmla="*/ 157 w 326"/>
                  <a:gd name="T33" fmla="*/ 306 h 326"/>
                  <a:gd name="T34" fmla="*/ 20 w 326"/>
                  <a:gd name="T35" fmla="*/ 168 h 326"/>
                  <a:gd name="T36" fmla="*/ 17 w 326"/>
                  <a:gd name="T37" fmla="*/ 163 h 326"/>
                  <a:gd name="T38" fmla="*/ 20 w 326"/>
                  <a:gd name="T39" fmla="*/ 157 h 326"/>
                  <a:gd name="T40" fmla="*/ 157 w 326"/>
                  <a:gd name="T41" fmla="*/ 19 h 326"/>
                  <a:gd name="T42" fmla="*/ 163 w 326"/>
                  <a:gd name="T43" fmla="*/ 17 h 326"/>
                  <a:gd name="T44" fmla="*/ 168 w 326"/>
                  <a:gd name="T45" fmla="*/ 19 h 326"/>
                  <a:gd name="T46" fmla="*/ 306 w 326"/>
                  <a:gd name="T47" fmla="*/ 157 h 326"/>
                  <a:gd name="T48" fmla="*/ 309 w 326"/>
                  <a:gd name="T49" fmla="*/ 163 h 326"/>
                  <a:gd name="T50" fmla="*/ 306 w 326"/>
                  <a:gd name="T51" fmla="*/ 16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6" h="326">
                    <a:moveTo>
                      <a:pt x="323" y="157"/>
                    </a:moveTo>
                    <a:cubicBezTo>
                      <a:pt x="169" y="2"/>
                      <a:pt x="169" y="2"/>
                      <a:pt x="169" y="2"/>
                    </a:cubicBezTo>
                    <a:cubicBezTo>
                      <a:pt x="167" y="0"/>
                      <a:pt x="164" y="0"/>
                      <a:pt x="163" y="0"/>
                    </a:cubicBezTo>
                    <a:cubicBezTo>
                      <a:pt x="162" y="0"/>
                      <a:pt x="159" y="0"/>
                      <a:pt x="157" y="2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8"/>
                      <a:pt x="0" y="160"/>
                      <a:pt x="0" y="163"/>
                    </a:cubicBezTo>
                    <a:cubicBezTo>
                      <a:pt x="0" y="165"/>
                      <a:pt x="1" y="167"/>
                      <a:pt x="3" y="169"/>
                    </a:cubicBezTo>
                    <a:cubicBezTo>
                      <a:pt x="157" y="323"/>
                      <a:pt x="157" y="323"/>
                      <a:pt x="157" y="323"/>
                    </a:cubicBezTo>
                    <a:cubicBezTo>
                      <a:pt x="159" y="325"/>
                      <a:pt x="162" y="326"/>
                      <a:pt x="163" y="326"/>
                    </a:cubicBezTo>
                    <a:cubicBezTo>
                      <a:pt x="164" y="326"/>
                      <a:pt x="167" y="325"/>
                      <a:pt x="169" y="323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5" y="167"/>
                      <a:pt x="326" y="164"/>
                      <a:pt x="326" y="163"/>
                    </a:cubicBezTo>
                    <a:cubicBezTo>
                      <a:pt x="326" y="161"/>
                      <a:pt x="325" y="159"/>
                      <a:pt x="323" y="157"/>
                    </a:cubicBezTo>
                    <a:close/>
                    <a:moveTo>
                      <a:pt x="306" y="168"/>
                    </a:moveTo>
                    <a:cubicBezTo>
                      <a:pt x="168" y="306"/>
                      <a:pt x="168" y="306"/>
                      <a:pt x="168" y="306"/>
                    </a:cubicBezTo>
                    <a:cubicBezTo>
                      <a:pt x="167" y="308"/>
                      <a:pt x="164" y="308"/>
                      <a:pt x="163" y="308"/>
                    </a:cubicBezTo>
                    <a:cubicBezTo>
                      <a:pt x="162" y="308"/>
                      <a:pt x="159" y="308"/>
                      <a:pt x="157" y="306"/>
                    </a:cubicBezTo>
                    <a:cubicBezTo>
                      <a:pt x="20" y="168"/>
                      <a:pt x="20" y="168"/>
                      <a:pt x="20" y="168"/>
                    </a:cubicBezTo>
                    <a:cubicBezTo>
                      <a:pt x="18" y="167"/>
                      <a:pt x="17" y="165"/>
                      <a:pt x="17" y="163"/>
                    </a:cubicBezTo>
                    <a:cubicBezTo>
                      <a:pt x="17" y="161"/>
                      <a:pt x="18" y="159"/>
                      <a:pt x="20" y="157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9" y="17"/>
                      <a:pt x="162" y="17"/>
                      <a:pt x="163" y="17"/>
                    </a:cubicBezTo>
                    <a:cubicBezTo>
                      <a:pt x="164" y="17"/>
                      <a:pt x="167" y="17"/>
                      <a:pt x="168" y="19"/>
                    </a:cubicBezTo>
                    <a:cubicBezTo>
                      <a:pt x="306" y="157"/>
                      <a:pt x="306" y="157"/>
                      <a:pt x="306" y="157"/>
                    </a:cubicBezTo>
                    <a:cubicBezTo>
                      <a:pt x="308" y="159"/>
                      <a:pt x="309" y="161"/>
                      <a:pt x="309" y="163"/>
                    </a:cubicBezTo>
                    <a:cubicBezTo>
                      <a:pt x="309" y="164"/>
                      <a:pt x="308" y="166"/>
                      <a:pt x="306" y="168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A1DFAAE3-2881-421D-B763-B39505FB5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1063" y="2446338"/>
                <a:ext cx="774700" cy="573088"/>
              </a:xfrm>
              <a:custGeom>
                <a:avLst/>
                <a:gdLst>
                  <a:gd name="T0" fmla="*/ 206 w 206"/>
                  <a:gd name="T1" fmla="*/ 33 h 152"/>
                  <a:gd name="T2" fmla="*/ 161 w 206"/>
                  <a:gd name="T3" fmla="*/ 0 h 152"/>
                  <a:gd name="T4" fmla="*/ 161 w 206"/>
                  <a:gd name="T5" fmla="*/ 22 h 152"/>
                  <a:gd name="T6" fmla="*/ 101 w 206"/>
                  <a:gd name="T7" fmla="*/ 64 h 152"/>
                  <a:gd name="T8" fmla="*/ 45 w 206"/>
                  <a:gd name="T9" fmla="*/ 24 h 152"/>
                  <a:gd name="T10" fmla="*/ 45 w 206"/>
                  <a:gd name="T11" fmla="*/ 0 h 152"/>
                  <a:gd name="T12" fmla="*/ 0 w 206"/>
                  <a:gd name="T13" fmla="*/ 33 h 152"/>
                  <a:gd name="T14" fmla="*/ 45 w 206"/>
                  <a:gd name="T15" fmla="*/ 66 h 152"/>
                  <a:gd name="T16" fmla="*/ 45 w 206"/>
                  <a:gd name="T17" fmla="*/ 51 h 152"/>
                  <a:gd name="T18" fmla="*/ 89 w 206"/>
                  <a:gd name="T19" fmla="*/ 106 h 152"/>
                  <a:gd name="T20" fmla="*/ 89 w 206"/>
                  <a:gd name="T21" fmla="*/ 107 h 152"/>
                  <a:gd name="T22" fmla="*/ 89 w 206"/>
                  <a:gd name="T23" fmla="*/ 152 h 152"/>
                  <a:gd name="T24" fmla="*/ 114 w 206"/>
                  <a:gd name="T25" fmla="*/ 152 h 152"/>
                  <a:gd name="T26" fmla="*/ 114 w 206"/>
                  <a:gd name="T27" fmla="*/ 150 h 152"/>
                  <a:gd name="T28" fmla="*/ 115 w 206"/>
                  <a:gd name="T29" fmla="*/ 150 h 152"/>
                  <a:gd name="T30" fmla="*/ 115 w 206"/>
                  <a:gd name="T31" fmla="*/ 106 h 152"/>
                  <a:gd name="T32" fmla="*/ 115 w 206"/>
                  <a:gd name="T33" fmla="*/ 104 h 152"/>
                  <a:gd name="T34" fmla="*/ 161 w 206"/>
                  <a:gd name="T35" fmla="*/ 48 h 152"/>
                  <a:gd name="T36" fmla="*/ 161 w 206"/>
                  <a:gd name="T37" fmla="*/ 66 h 152"/>
                  <a:gd name="T38" fmla="*/ 206 w 206"/>
                  <a:gd name="T39" fmla="*/ 3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6" h="152">
                    <a:moveTo>
                      <a:pt x="206" y="33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22"/>
                      <a:pt x="161" y="22"/>
                      <a:pt x="161" y="22"/>
                    </a:cubicBezTo>
                    <a:cubicBezTo>
                      <a:pt x="147" y="26"/>
                      <a:pt x="118" y="38"/>
                      <a:pt x="101" y="64"/>
                    </a:cubicBezTo>
                    <a:cubicBezTo>
                      <a:pt x="86" y="41"/>
                      <a:pt x="60" y="30"/>
                      <a:pt x="45" y="2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63" y="59"/>
                      <a:pt x="89" y="75"/>
                      <a:pt x="89" y="106"/>
                    </a:cubicBezTo>
                    <a:cubicBezTo>
                      <a:pt x="89" y="106"/>
                      <a:pt x="89" y="107"/>
                      <a:pt x="89" y="107"/>
                    </a:cubicBezTo>
                    <a:cubicBezTo>
                      <a:pt x="89" y="115"/>
                      <a:pt x="89" y="128"/>
                      <a:pt x="89" y="152"/>
                    </a:cubicBezTo>
                    <a:cubicBezTo>
                      <a:pt x="114" y="152"/>
                      <a:pt x="114" y="152"/>
                      <a:pt x="114" y="152"/>
                    </a:cubicBezTo>
                    <a:cubicBezTo>
                      <a:pt x="114" y="152"/>
                      <a:pt x="114" y="151"/>
                      <a:pt x="114" y="150"/>
                    </a:cubicBezTo>
                    <a:cubicBezTo>
                      <a:pt x="115" y="150"/>
                      <a:pt x="115" y="150"/>
                      <a:pt x="115" y="150"/>
                    </a:cubicBezTo>
                    <a:cubicBezTo>
                      <a:pt x="115" y="126"/>
                      <a:pt x="115" y="113"/>
                      <a:pt x="115" y="106"/>
                    </a:cubicBezTo>
                    <a:cubicBezTo>
                      <a:pt x="115" y="105"/>
                      <a:pt x="115" y="105"/>
                      <a:pt x="115" y="104"/>
                    </a:cubicBezTo>
                    <a:cubicBezTo>
                      <a:pt x="115" y="72"/>
                      <a:pt x="143" y="55"/>
                      <a:pt x="161" y="48"/>
                    </a:cubicBezTo>
                    <a:cubicBezTo>
                      <a:pt x="161" y="66"/>
                      <a:pt x="161" y="66"/>
                      <a:pt x="161" y="66"/>
                    </a:cubicBezTo>
                    <a:lnTo>
                      <a:pt x="206" y="3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85EF863C-2DFE-4317-B0F0-B32F7A79B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999" y="2623083"/>
            <a:ext cx="22830914" cy="1092647"/>
          </a:xfrm>
        </p:spPr>
        <p:txBody>
          <a:bodyPr/>
          <a:lstStyle/>
          <a:p>
            <a:r>
              <a:rPr lang="en-US" dirty="0"/>
              <a:t>We are in the early stages of our journey…</a:t>
            </a:r>
          </a:p>
        </p:txBody>
      </p:sp>
    </p:spTree>
    <p:extLst>
      <p:ext uri="{BB962C8B-B14F-4D97-AF65-F5344CB8AC3E}">
        <p14:creationId xmlns:p14="http://schemas.microsoft.com/office/powerpoint/2010/main" val="131398517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Suncor - Neutrals">
      <a:dk1>
        <a:srgbClr val="000000"/>
      </a:dk1>
      <a:lt1>
        <a:srgbClr val="FFFFFF"/>
      </a:lt1>
      <a:dk2>
        <a:srgbClr val="364045"/>
      </a:dk2>
      <a:lt2>
        <a:srgbClr val="E7E6E6"/>
      </a:lt2>
      <a:accent1>
        <a:srgbClr val="233745"/>
      </a:accent1>
      <a:accent2>
        <a:srgbClr val="5A7B91"/>
      </a:accent2>
      <a:accent3>
        <a:srgbClr val="6A9177"/>
      </a:accent3>
      <a:accent4>
        <a:srgbClr val="626BA0"/>
      </a:accent4>
      <a:accent5>
        <a:srgbClr val="7B8D96"/>
      </a:accent5>
      <a:accent6>
        <a:srgbClr val="E4C088"/>
      </a:accent6>
      <a:hlink>
        <a:srgbClr val="5A7B90"/>
      </a:hlink>
      <a:folHlink>
        <a:srgbClr val="5A7B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dnight Blue 1">
  <a:themeElements>
    <a:clrScheme name="Suncor - Neutrals">
      <a:dk1>
        <a:srgbClr val="000000"/>
      </a:dk1>
      <a:lt1>
        <a:srgbClr val="FFFFFF"/>
      </a:lt1>
      <a:dk2>
        <a:srgbClr val="364045"/>
      </a:dk2>
      <a:lt2>
        <a:srgbClr val="E7E6E6"/>
      </a:lt2>
      <a:accent1>
        <a:srgbClr val="233745"/>
      </a:accent1>
      <a:accent2>
        <a:srgbClr val="5A7B91"/>
      </a:accent2>
      <a:accent3>
        <a:srgbClr val="6A9177"/>
      </a:accent3>
      <a:accent4>
        <a:srgbClr val="626BA0"/>
      </a:accent4>
      <a:accent5>
        <a:srgbClr val="7B8D96"/>
      </a:accent5>
      <a:accent6>
        <a:srgbClr val="E4C088"/>
      </a:accent6>
      <a:hlink>
        <a:srgbClr val="5A7B90"/>
      </a:hlink>
      <a:folHlink>
        <a:srgbClr val="5A7B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idnight Blue 2 ">
  <a:themeElements>
    <a:clrScheme name="Suncor - Neutrals">
      <a:dk1>
        <a:srgbClr val="000000"/>
      </a:dk1>
      <a:lt1>
        <a:srgbClr val="FFFFFF"/>
      </a:lt1>
      <a:dk2>
        <a:srgbClr val="364045"/>
      </a:dk2>
      <a:lt2>
        <a:srgbClr val="E7E6E6"/>
      </a:lt2>
      <a:accent1>
        <a:srgbClr val="233745"/>
      </a:accent1>
      <a:accent2>
        <a:srgbClr val="5A7B91"/>
      </a:accent2>
      <a:accent3>
        <a:srgbClr val="6A9177"/>
      </a:accent3>
      <a:accent4>
        <a:srgbClr val="626BA0"/>
      </a:accent4>
      <a:accent5>
        <a:srgbClr val="7B8D96"/>
      </a:accent5>
      <a:accent6>
        <a:srgbClr val="E4C088"/>
      </a:accent6>
      <a:hlink>
        <a:srgbClr val="5A7B90"/>
      </a:hlink>
      <a:folHlink>
        <a:srgbClr val="5A7B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usty Blue 1">
  <a:themeElements>
    <a:clrScheme name="Suncor - Neutrals">
      <a:dk1>
        <a:srgbClr val="000000"/>
      </a:dk1>
      <a:lt1>
        <a:srgbClr val="FFFFFF"/>
      </a:lt1>
      <a:dk2>
        <a:srgbClr val="364045"/>
      </a:dk2>
      <a:lt2>
        <a:srgbClr val="E7E6E6"/>
      </a:lt2>
      <a:accent1>
        <a:srgbClr val="233745"/>
      </a:accent1>
      <a:accent2>
        <a:srgbClr val="5A7B91"/>
      </a:accent2>
      <a:accent3>
        <a:srgbClr val="6A9177"/>
      </a:accent3>
      <a:accent4>
        <a:srgbClr val="626BA0"/>
      </a:accent4>
      <a:accent5>
        <a:srgbClr val="7B8D96"/>
      </a:accent5>
      <a:accent6>
        <a:srgbClr val="E4C088"/>
      </a:accent6>
      <a:hlink>
        <a:srgbClr val="5A7B90"/>
      </a:hlink>
      <a:folHlink>
        <a:srgbClr val="5A7B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usty Blue 2 ">
  <a:themeElements>
    <a:clrScheme name="Suncor - Neutrals">
      <a:dk1>
        <a:srgbClr val="000000"/>
      </a:dk1>
      <a:lt1>
        <a:srgbClr val="FFFFFF"/>
      </a:lt1>
      <a:dk2>
        <a:srgbClr val="364045"/>
      </a:dk2>
      <a:lt2>
        <a:srgbClr val="E7E6E6"/>
      </a:lt2>
      <a:accent1>
        <a:srgbClr val="233745"/>
      </a:accent1>
      <a:accent2>
        <a:srgbClr val="5A7B91"/>
      </a:accent2>
      <a:accent3>
        <a:srgbClr val="6A9177"/>
      </a:accent3>
      <a:accent4>
        <a:srgbClr val="626BA0"/>
      </a:accent4>
      <a:accent5>
        <a:srgbClr val="7B8D96"/>
      </a:accent5>
      <a:accent6>
        <a:srgbClr val="E4C088"/>
      </a:accent6>
      <a:hlink>
        <a:srgbClr val="5A7B90"/>
      </a:hlink>
      <a:folHlink>
        <a:srgbClr val="5A7B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ss 1">
  <a:themeElements>
    <a:clrScheme name="Suncor - Neutrals">
      <a:dk1>
        <a:srgbClr val="000000"/>
      </a:dk1>
      <a:lt1>
        <a:srgbClr val="FFFFFF"/>
      </a:lt1>
      <a:dk2>
        <a:srgbClr val="364045"/>
      </a:dk2>
      <a:lt2>
        <a:srgbClr val="E7E6E6"/>
      </a:lt2>
      <a:accent1>
        <a:srgbClr val="233745"/>
      </a:accent1>
      <a:accent2>
        <a:srgbClr val="5A7B91"/>
      </a:accent2>
      <a:accent3>
        <a:srgbClr val="6A9177"/>
      </a:accent3>
      <a:accent4>
        <a:srgbClr val="626BA0"/>
      </a:accent4>
      <a:accent5>
        <a:srgbClr val="7B8D96"/>
      </a:accent5>
      <a:accent6>
        <a:srgbClr val="E4C088"/>
      </a:accent6>
      <a:hlink>
        <a:srgbClr val="5A7B90"/>
      </a:hlink>
      <a:folHlink>
        <a:srgbClr val="5A7B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oss 2 ">
  <a:themeElements>
    <a:clrScheme name="Suncor - Neutrals">
      <a:dk1>
        <a:srgbClr val="000000"/>
      </a:dk1>
      <a:lt1>
        <a:srgbClr val="FFFFFF"/>
      </a:lt1>
      <a:dk2>
        <a:srgbClr val="364045"/>
      </a:dk2>
      <a:lt2>
        <a:srgbClr val="E7E6E6"/>
      </a:lt2>
      <a:accent1>
        <a:srgbClr val="233745"/>
      </a:accent1>
      <a:accent2>
        <a:srgbClr val="5A7B91"/>
      </a:accent2>
      <a:accent3>
        <a:srgbClr val="6A9177"/>
      </a:accent3>
      <a:accent4>
        <a:srgbClr val="626BA0"/>
      </a:accent4>
      <a:accent5>
        <a:srgbClr val="7B8D96"/>
      </a:accent5>
      <a:accent6>
        <a:srgbClr val="E4C088"/>
      </a:accent6>
      <a:hlink>
        <a:srgbClr val="5A7B90"/>
      </a:hlink>
      <a:folHlink>
        <a:srgbClr val="5A7B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Dusk 1">
  <a:themeElements>
    <a:clrScheme name="Suncor - Neutrals">
      <a:dk1>
        <a:srgbClr val="000000"/>
      </a:dk1>
      <a:lt1>
        <a:srgbClr val="FFFFFF"/>
      </a:lt1>
      <a:dk2>
        <a:srgbClr val="364045"/>
      </a:dk2>
      <a:lt2>
        <a:srgbClr val="E7E6E6"/>
      </a:lt2>
      <a:accent1>
        <a:srgbClr val="233745"/>
      </a:accent1>
      <a:accent2>
        <a:srgbClr val="5A7B91"/>
      </a:accent2>
      <a:accent3>
        <a:srgbClr val="6A9177"/>
      </a:accent3>
      <a:accent4>
        <a:srgbClr val="626BA0"/>
      </a:accent4>
      <a:accent5>
        <a:srgbClr val="7B8D96"/>
      </a:accent5>
      <a:accent6>
        <a:srgbClr val="E4C088"/>
      </a:accent6>
      <a:hlink>
        <a:srgbClr val="5A7B90"/>
      </a:hlink>
      <a:folHlink>
        <a:srgbClr val="5A7B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Dusk 2 ">
  <a:themeElements>
    <a:clrScheme name="Suncor - Neutrals">
      <a:dk1>
        <a:srgbClr val="000000"/>
      </a:dk1>
      <a:lt1>
        <a:srgbClr val="FFFFFF"/>
      </a:lt1>
      <a:dk2>
        <a:srgbClr val="364045"/>
      </a:dk2>
      <a:lt2>
        <a:srgbClr val="E7E6E6"/>
      </a:lt2>
      <a:accent1>
        <a:srgbClr val="233745"/>
      </a:accent1>
      <a:accent2>
        <a:srgbClr val="5A7B91"/>
      </a:accent2>
      <a:accent3>
        <a:srgbClr val="6A9177"/>
      </a:accent3>
      <a:accent4>
        <a:srgbClr val="626BA0"/>
      </a:accent4>
      <a:accent5>
        <a:srgbClr val="7B8D96"/>
      </a:accent5>
      <a:accent6>
        <a:srgbClr val="E4C088"/>
      </a:accent6>
      <a:hlink>
        <a:srgbClr val="5A7B90"/>
      </a:hlink>
      <a:folHlink>
        <a:srgbClr val="5A7B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1206</TotalTime>
  <Words>753</Words>
  <Application>Microsoft Macintosh PowerPoint</Application>
  <PresentationFormat>Custom</PresentationFormat>
  <Paragraphs>129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Calibri</vt:lpstr>
      <vt:lpstr>Noto Sans</vt:lpstr>
      <vt:lpstr>Noto Sans Light</vt:lpstr>
      <vt:lpstr>Open Sans</vt:lpstr>
      <vt:lpstr>Times New Roman</vt:lpstr>
      <vt:lpstr>Title Slides</vt:lpstr>
      <vt:lpstr>Midnight Blue 1</vt:lpstr>
      <vt:lpstr>Midnight Blue 2 </vt:lpstr>
      <vt:lpstr>Dusty Blue 1</vt:lpstr>
      <vt:lpstr>Dusty Blue 2 </vt:lpstr>
      <vt:lpstr>Moss 1</vt:lpstr>
      <vt:lpstr>Moss 2 </vt:lpstr>
      <vt:lpstr>Dusk 1</vt:lpstr>
      <vt:lpstr>Dusk 2 </vt:lpstr>
      <vt:lpstr>Continuous Delivery at Suncor's Digital Bay; Mining Maintenance meets DevOps</vt:lpstr>
      <vt:lpstr>Our Global Operations</vt:lpstr>
      <vt:lpstr>Six priorities: our roadmap for the future</vt:lpstr>
      <vt:lpstr>Our transformation journey with DevOps</vt:lpstr>
      <vt:lpstr>Mobile maintenance in the Mine</vt:lpstr>
      <vt:lpstr>Digital Bay management</vt:lpstr>
      <vt:lpstr>PowerPoint Presentation</vt:lpstr>
      <vt:lpstr>Introducing automation: challenges and treatments</vt:lpstr>
      <vt:lpstr>Where do we go from here?</vt:lpstr>
      <vt:lpstr>Questions?</vt:lpstr>
      <vt:lpstr>Appendix</vt:lpstr>
      <vt:lpstr>We cannot achieve our purpose and become a people-focused, high performing organization without deep and ongoing care for our people.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Mascherin, Corrina (TOR-CWW)</dc:creator>
  <cp:lastModifiedBy>Ann Perry</cp:lastModifiedBy>
  <cp:revision>73</cp:revision>
  <dcterms:created xsi:type="dcterms:W3CDTF">2021-03-23T21:32:30Z</dcterms:created>
  <dcterms:modified xsi:type="dcterms:W3CDTF">2021-09-28T19:26:21Z</dcterms:modified>
</cp:coreProperties>
</file>